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75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57" r:id="rId22"/>
    <p:sldId id="274" r:id="rId23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F5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BCB2D2-5599-42AC-9FC8-4A2062C3FBEC}" v="1" dt="2025-08-28T11:03:55.7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21" y="6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urvik Ekonomi" userId="a6d8b1c0-9200-413a-b3b1-89de7cb4e8f8" providerId="ADAL" clId="{0EBCB2D2-5599-42AC-9FC8-4A2062C3FBEC}"/>
    <pc:docChg chg="undo custSel modSld">
      <pc:chgData name="Burvik Ekonomi" userId="a6d8b1c0-9200-413a-b3b1-89de7cb4e8f8" providerId="ADAL" clId="{0EBCB2D2-5599-42AC-9FC8-4A2062C3FBEC}" dt="2025-08-28T11:04:11.513" v="4" actId="1076"/>
      <pc:docMkLst>
        <pc:docMk/>
      </pc:docMkLst>
      <pc:sldChg chg="addSp modSp mod">
        <pc:chgData name="Burvik Ekonomi" userId="a6d8b1c0-9200-413a-b3b1-89de7cb4e8f8" providerId="ADAL" clId="{0EBCB2D2-5599-42AC-9FC8-4A2062C3FBEC}" dt="2025-08-28T11:04:11.513" v="4" actId="1076"/>
        <pc:sldMkLst>
          <pc:docMk/>
          <pc:sldMk cId="2893100676" sldId="274"/>
        </pc:sldMkLst>
        <pc:spChg chg="mod">
          <ac:chgData name="Burvik Ekonomi" userId="a6d8b1c0-9200-413a-b3b1-89de7cb4e8f8" providerId="ADAL" clId="{0EBCB2D2-5599-42AC-9FC8-4A2062C3FBEC}" dt="2025-08-28T11:03:31.383" v="0" actId="13926"/>
          <ac:spMkLst>
            <pc:docMk/>
            <pc:sldMk cId="2893100676" sldId="274"/>
            <ac:spMk id="10" creationId="{1199E549-4F7A-4F13-2DE0-B2CF790E756F}"/>
          </ac:spMkLst>
        </pc:spChg>
        <pc:spChg chg="add mod">
          <ac:chgData name="Burvik Ekonomi" userId="a6d8b1c0-9200-413a-b3b1-89de7cb4e8f8" providerId="ADAL" clId="{0EBCB2D2-5599-42AC-9FC8-4A2062C3FBEC}" dt="2025-08-28T11:04:11.513" v="4" actId="1076"/>
          <ac:spMkLst>
            <pc:docMk/>
            <pc:sldMk cId="2893100676" sldId="274"/>
            <ac:spMk id="21" creationId="{093E0DD0-E18C-0806-B2F4-6F3474D70441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7T13:47:40.65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12400 6951 16383 0 0,'-4'0'0'0'0,"-2"4"0"0"0,32 16 0 0 0,66 22 0 0 0,68 13 0 0 0,71 7 0 0 0,36 1 0 0 0,1-9 0 0 0,-23-10 0 0 0,-44-12 0 0 0,-69-12 0 0 0,-76-9 0 0 0,-79 3 0 0 0,-64 3 0 0 0,-56 8 0 0 0,-33 9 0 0 0,-27 8 0 0 0,-20-4 0 0 0,1-7 0 0 0,11-10 0 0 0,22-8 0 0 0,31-7 0 0 0,36-3 0 0 0,95-4 0 0 0,88 0 0 0 0,74-1 0 0 0,65 1 0 0 0,35-1 0 0 0,9-3 0 0 0,-19-2 0 0 0,-43-4 0 0 0,-56 1 0 0 0,-56-4 0 0 0,-52-8 0 0 0,-56 0 0 0 0,-50-1 0 0 0,-65-6 0 0 0,-69-7 0 0 0,-75-6 0 0 0,-73-6 0 0 0,-24 6 0 0 0,13 1 0 0 0,55 7 0 0 0,68 5 0 0 0,78-2 0 0 0,88 5 0 0 0,78 2 0 0 0,64 5 0 0 0,50-4 0 0 0,50-2 0 0 0,27 4 0 0 0,19-5 0 0 0,-9 3 0 0 0,-24 5 0 0 0,-30 5 0 0 0,-33 6 0 0 0,-42 8 0 0 0,-55 13 0 0 0,-31 8 0 0 0,-21 6 0 0 0,-11-2 0 0 0,5-2 0 0 0,20-4 0 0 0,31 4 0 0 0,24 1 0 0 0,23-2 0 0 0,18-6 0 0 0,7-6 0 0 0,16-4 0 0 0,20-4 0 0 0,20-2 0 0 0,16-1 0 0 0,12-1 0 0 0,2-1 0 0 0,-6 1 0 0 0,-15 1 0 0 0,-25-1 0 0 0,-27 1 0 0 0,-22 0 0 0 0,-17 0 0 0 0,-7 0 0 0 0,1 0 0 0 0,30 0 0 0 0,31 0 0 0 0,22 0 0 0 0,9 0 0 0 0,-4 0 0 0 0,-18 0 0 0 0,-23 0 0 0 0,-20 0 0 0 0,-17 0 0 0 0,-12 0 0 0 0,-11 4 0 0 0,-1 3 0 0 0,1-2 0 0 0,-4 5 0 0 0,-1-1 0 0 0,-2 3 0 0 0,-1 0 0 0 0,-2 7 0 0 0,1 0 0 0 0,3-4 0 0 0,-2 1 0 0 0,6-2 0 0 0,4-4 0 0 0,39-4 0 0 0,26-2 0 0 0,12-2 0 0 0,-2-2 0 0 0,-10 0 0 0 0,-14-1 0 0 0,-31 0 0 0 0,-31 5 0 0 0,-32 2 0 0 0,-17-1 0 0 0,-17 4 0 0 0,-3 1 0 0 0,2-3 0 0 0,6-1 0 0 0,-3-2 0 0 0,3-2 0 0 0,5-1 0 0 0,4-1 0 0 0,-4 0 0 0 0,0 0 0 0 0,-2-1 0 0 0,-7 1 0 0 0,1 0 0 0 0,-5-1 0 0 0,2 1 0 0 0,6 0 0 0 0,6 0 0 0 0,-4 0 0 0 0,-2 0 0 0 0,-22 0 0 0 0,-12 0 0 0 0,-6 0 0 0 0,2 0 0 0 0,12 0 0 0 0,8 0 0 0 0,25 0 0 0 0,29 0 0 0 0,38 0 0 0 0,33-4 0 0 0,20-11 0 0 0,15-3 0 0 0,4-3 0 0 0,0 2 0 0 0,-13 5 0 0 0,-16 4 0 0 0,-16-1 0 0 0,-3 2 0 0 0,-6 3 0 0 0,8 1 0 0 0,13 3 0 0 0,9 1 0 0 0,5 0 0 0 0,-2 1 0 0 0,-9 1 0 0 0,-8-1 0 0 0,-9 1 0 0 0,-9-1 0 0 0,-8 0 0 0 0,-9 5 0 0 0,-5 1 0 0 0,-1 0 0 0 0,-4 3 0 0 0,4 0 0 0 0,4-1 0 0 0,1-2 0 0 0,2-2 0 0 0,1-2 0 0 0,0-1 0 0 0,22 8 0 0 0,8 3 0 0 0,-2-1 0 0 0,-5-2 0 0 0,-3-3 0 0 0,-5-2 0 0 0,0-2 0 0 0,-4-1 0 0 0,-3-1 0 0 0,1-1 0 0 0,-1 1 0 0 0,-2-1 0 0 0,-3 1 0 0 0,-1 0 0 0 0,-2 0 0 0 0,4-1 0 0 0,1 6 0 0 0,-1 1 0 0 0,-1 4 0 0 0,-2 1 0 0 0,0-2 0 0 0,3-2 0 0 0,1-3 0 0 0,0-1 0 0 0,-2-2 0 0 0,-1-1 0 0 0,-1 0 0 0 0,3 0 0 0 0,1-1 0 0 0,0 1 0 0 0,-2-1 0 0 0,-1 1 0 0 0,-6-5 0 0 0,-3-1 0 0 0,-4-9 0 0 0,4-1 0 0 0,-2-4 0 0 0,0-2 0 0 0,-2-2 0 0 0,-1 3 0 0 0,-2 1 0 0 0,1 3 0 0 0,-2 0 0 0 0,-4-5 0 0 0,-3-9 0 0 0,-2-4 0 0 0,-2 0 0 0 0,-2-3 0 0 0,0 0 0 0 0,-1 2 0 0 0,0 2 0 0 0,1 3 0 0 0,0 2 0 0 0,-1-3 0 0 0,1-1 0 0 0,0-4 0 0 0,0-9 0 0 0,0-1 0 0 0,0-3 0 0 0,0-1 0 0 0,0 4 0 0 0,0 5 0 0 0,0 4 0 0 0,0 6 0 0 0,0 11 0 0 0,0 15 0 0 0,0 12 0 0 0,0 15 0 0 0,0 8 0 0 0,0 4 0 0 0,5 1 0 0 0,1-2 0 0 0,-1 0 0 0 0,0 2 0 0 0,3 1 0 0 0,0-1 0 0 0,-1-3 0 0 0,-2-1 0 0 0,-2-1 0 0 0,-1 3 0 0 0,-1 1 0 0 0,8-5 0 0 0,3-3 0 0 0,0-1 0 0 0,-3 0 0 0 0,-3 0 0 0 0,-2 6 0 0 0,2-3 0 0 0,1-1 0 0 0,-1-1 0 0 0,-2 1 0 0 0,4-5 0 0 0,-1-1 0 0 0,0 0 0 0 0,-3 6 0 0 0,0 4 0 0 0,-3 0 0 0 0,0 1 0 0 0,-5-6 0 0 0,-12-7 0 0 0,-6-6 0 0 0,-5-6 0 0 0,-3-3 0 0 0,0-2 0 0 0,1-2 0 0 0,4-14 0 0 0,7-14 0 0 0,7-15 0 0 0,5-5 0 0 0,3-8 0 0 0,3 1 0 0 0,0 2 0 0 0,2-5 0 0 0,-1 0 0 0 0,0-14 0 0 0,0 1 0 0 0,-1 4 0 0 0,1 5 0 0 0,-1 3 0 0 0,0 8 0 0 0,0 7 0 0 0,0-1 0 0 0,0 2 0 0 0,0 4 0 0 0,0 5 0 0 0,0-2 0 0 0,0 2 0 0 0,0 1 0 0 0,0 3 0 0 0,0 2 0 0 0,0 1 0 0 0,0-4 0 0 0,0-1 0 0 0,0 1 0 0 0,0 1 0 0 0,0-3 0 0 0,0-5 0 0 0,0-6 0 0 0,0 2 0 0 0,0 2 0 0 0,0 18 0 0 0,-10 36 0 0 0,-20 42 0 0 0,-10 36 0 0 0,-12 28 0 0 0,-16 27 0 0 0,0 2 0 0 0,2-6 0 0 0,8-4 0 0 0,9-13 0 0 0,12-17 0 0 0,14-23 0 0 0,10-13 0 0 0,7-4 0 0 0,5-10 0 0 0,2-9 0 0 0,2-10 0 0 0,-1-5 0 0 0,5-24 0 0 0,32-44 0 0 0,38-58 0 0 0,37-50 0 0 0,27-41 0 0 0,11-13 0 0 0,-5 14 0 0 0,-24 19 0 0 0,-28 28 0 0 0,-30 33 0 0 0,-17 33 0 0 0,-22 43 0 0 0,-28 66 0 0 0,-32 59 0 0 0,-25 39 0 0 0,-15 28 0 0 0,-13 28 0 0 0,-11 11 0 0 0,-2-5 0 0 0,7-23 0 0 0,11-33 0 0 0,13-32 0 0 0,20-48 0 0 0,22-68 0 0 0,20-41 0 0 0,26-27 0 0 0,13-25 0 0 0,15-8 0 0 0,0 3 0 0 0,-4 16 0 0 0,1 8 0 0 0,-9 13 0 0 0,-9 12 0 0 0,-4 3 0 0 0,-7 4 0 0 0,-5-3 0 0 0,-5 2 0 0 0,-3 0 0 0 0,-2 3 0 0 0,-1 1 0 0 0,0 11 0 0 0,-18 21 0 0 0,-29 35 0 0 0,-38 35 0 0 0,-36 37 0 0 0,-21 14 0 0 0,-3 3 0 0 0,9-5 0 0 0,23-15 0 0 0,22-25 0 0 0,31-23 0 0 0,44-42 0 0 0,57-53 0 0 0,59-55 0 0 0,43-33 0 0 0,21-14 0 0 0,-8 12 0 0 0,-22 27 0 0 0,-28 23 0 0 0,-33 22 0 0 0,-41 37 0 0 0,-55 55 0 0 0,-54 60 0 0 0,-45 47 0 0 0,-26 25 0 0 0,-9 8 0 0 0,7-9 0 0 0,17-19 0 0 0,17-18 0 0 0,29-24 0 0 0,24-29 0 0 0,24-34 0 0 0,36-63 0 0 0,55-68 0 0 0,56-75 0 0 0,64-55 0 0 0,54-32 0 0 0,28-9 0 0 0,-14 28 0 0 0,-43 51 0 0 0,-47 53 0 0 0,-52 51 0 0 0,-84 53 0 0 0,-90 70 0 0 0,-86 70 0 0 0,-62 39 0 0 0,-32 23 0 0 0,-19 19 0 0 0,-4-3 0 0 0,24-19 0 0 0,50-38 0 0 0,56-36 0 0 0,67-46 0 0 0,89-59 0 0 0,75-49 0 0 0,69-50 0 0 0,55-33 0 0 0,24-15 0 0 0,6-6 0 0 0,-24 20 0 0 0,-35 22 0 0 0,-41 32 0 0 0,-54 32 0 0 0,-77 45 0 0 0,-71 48 0 0 0,-69 46 0 0 0,-58 38 0 0 0,-59 26 0 0 0,-18 12 0 0 0,-10-2 0 0 0,35-22 0 0 0,50-28 0 0 0,53-32 0 0 0,79-54 0 0 0,82-58 0 0 0,83-66 0 0 0,94-66 0 0 0,67-29 0 0 0,35-13 0 0 0,-1 13 0 0 0,-41 36 0 0 0,-65 42 0 0 0,-110 80 0 0 0,-100 92 0 0 0,-120 107 0 0 0,-82 87 0 0 0,-53 57 0 0 0,-2 10 0 0 0,23-25 0 0 0,49-46 0 0 0,52-49 0 0 0,51-53 0 0 0,43-44 0 0 0,41-38 0 0 0,41-27 0 0 0,63-31 0 0 0,48-30 0 0 0,70-57 0 0 0,32-37 0 0 0,13-27 0 0 0,-19-10 0 0 0,-29 0 0 0 0,-45 15 0 0 0,-48 29 0 0 0,-39 31 0 0 0,-31 67 0 0 0,-30 66 0 0 0,-27 53 0 0 0,-23 55 0 0 0,-23 31 0 0 0,-14 16 0 0 0,-16 7 0 0 0,-6-18 0 0 0,1-26 0 0 0,3-36 0 0 0,15-39 0 0 0,15-47 0 0 0,2-66 0 0 0,-7-75 0 0 0,0-68 0 0 0,4-84 0 0 0,12-47 0 0 0,16-23 0 0 0,20 3 0 0 0,22 43 0 0 0,25 50 0 0 0,7 61 0 0 0,-2 72 0 0 0,-11 71 0 0 0,-32 71 0 0 0,-50 75 0 0 0,-38 47 0 0 0,-47 42 0 0 0,-36 31 0 0 0,0-7 0 0 0,26-40 0 0 0,35-42 0 0 0,47-47 0 0 0,73-42 0 0 0,100-31 0 0 0,97-20 0 0 0,79-13 0 0 0,66-15 0 0 0,43-23 0 0 0,-3-18 0 0 0,-38-8 0 0 0,-65-7 0 0 0,-88 14 0 0 0,-104 21 0 0 0,-98 35 0 0 0,-102 46 0 0 0,-73 29 0 0 0,-58 21 0 0 0,-30 12 0 0 0,-8-2 0 0 0,29-14 0 0 0,55-23 0 0 0,65-49 0 0 0,68-59 0 0 0,70-56 0 0 0,55-32 0 0 0,51-18 0 0 0,29-6 0 0 0,4 9 0 0 0,-8 25 0 0 0,-32 32 0 0 0,-65 46 0 0 0,-71 52 0 0 0,-75 52 0 0 0,-52 29 0 0 0,-16 22 0 0 0,8 5 0 0 0,18-17 0 0 0,36-22 0 0 0,50-23 0 0 0,86-31 0 0 0,94-38 0 0 0,92-49 0 0 0,78-41 0 0 0,17-7 0 0 0,-28 6 0 0 0,-56 20 0 0 0,-89 24 0 0 0,-108 28 0 0 0,-84 32 0 0 0,-77 35 0 0 0,-70 29 0 0 0,-50 23 0 0 0,-34 5 0 0 0,-24 5 0 0 0,16-9 0 0 0,45-20 0 0 0,71-21 0 0 0,98-19 0 0 0,101-14 0 0 0,89-9 0 0 0,77-11 0 0 0,49-17 0 0 0,17-14 0 0 0,-15-10 0 0 0,-41 3 0 0 0,-59 9 0 0 0,-78 10 0 0 0,-85 10 0 0 0,-92 12 0 0 0,-88 15 0 0 0,-58 6 0 0 0,-48 9 0 0 0,-46 14 0 0 0,11-1 0 0 0,42-2 0 0 0,71-8 0 0 0,97-8 0 0 0,120-14 0 0 0,118-16 0 0 0,93-16 0 0 0,42-5 0 0 0,4-1 0 0 0,-60 5 0 0 0,-109-4 0 0 0,-103 4 0 0 0,-122 6 0 0 0,-85 7 0 0 0,-36 4 0 0 0,16 5 0 0 0,48 2 0 0 0,66 1 0 0 0,99 6 0 0 0,100 10 0 0 0,69 3 0 0 0,41-2 0 0 0,31-3 0 0 0,-3-5 0 0 0,-28-4 0 0 0,-38-2 0 0 0,-51-3 0 0 0,-85 0 0 0 0,-79-5 0 0 0,-51-2 0 0 0,-42 5 0 0 0,-8 8 0 0 0,17 2 0 0 0,34 0 0 0 0,82 8 0 0 0,116 1 0 0 0,127 7 0 0 0,95-1 0 0 0,53-4 0 0 0,5-6 0 0 0,-30-4 0 0 0,-57-5 0 0 0,-72-6 0 0 0,-100-4 0 0 0,-128-10 0 0 0,-118-11 0 0 0,-107-10 0 0 0,-79 1 0 0 0,-56 7 0 0 0,5 8 0 0 0,46 8 0 0 0,80 6 0 0 0,83 4 0 0 0,75-2 0 0 0,92 0 0 0 0,87 1 0 0 0,62 1 0 0 0,62 1 0 0 0,41 6 0 0 0,1 1 0 0 0,-22 1 0 0 0,-82-6 0 0 0,-88-2 0 0 0,-84-7 0 0 0,-75 0 0 0 0,-24 0 0 0 0,6 3 0 0 0,23 1 0 0 0,42 3 0 0 0,81 0 0 0 0,105 6 0 0 0,113 12 0 0 0,83 2 0 0 0,27-2 0 0 0,-14-3 0 0 0,-55-4 0 0 0,-103-12 0 0 0,-119-16 0 0 0,-142-22 0 0 0,-131-13 0 0 0,-88-16 0 0 0,-25 4 0 0 0,25 13 0 0 0,63 16 0 0 0,81 14 0 0 0,85 2 0 0 0,83 0 0 0 0,61 3 0 0 0,37 1 0 0 0,5 2 0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0T08:17:37.36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20529 16588 16383 0 0,'-11'0'0'0'0,"-14"11"0"0"0,-8 3 0 0 0,-15 5 0 0 0,-4-1 0 0 0,-10-3 0 0 0,-5 1 0 0 0,-18-3 0 0 0,-26-3 0 0 0,-28-3 0 0 0,-21-3 0 0 0,-27-2 0 0 0,-30-1 0 0 0,-10-2 0 0 0,17 1 0 0 0,39-1 0 0 0,43 0 0 0 0,39 1 0 0 0,28 0 0 0 0,19-1 0 0 0,7 1 0 0 0,3 0 0 0 0,2 0 0 0 0,-5 0 0 0 0,-12 0 0 0 0,-15 0 0 0 0,-7 0 0 0 0,-8 0 0 0 0,-7 0 0 0 0,5 0 0 0 0,6 0 0 0 0,-2 0 0 0 0,8 0 0 0 0,9 0 0 0 0,9 0 0 0 0,8 0 0 0 0,0 0 0 0 0,1 0 0 0 0,3 0 0 0 0,1 0 0 0 0,3 0 0 0 0,0 0 0 0 0,-4 0 0 0 0,-1 0 0 0 0,0 0 0 0 0,1 0 0 0 0,2 0 0 0 0,1-5 0 0 0,-4-2 0 0 0,-6 0 0 0 0,-13 2 0 0 0,-6 1 0 0 0,-9 1 0 0 0,-9 2 0 0 0,0 1 0 0 0,7-11 0 0 0,11-3 0 0 0,6 0 0 0 0,7 4 0 0 0,7 2 0 0 0,5 3 0 0 0,3-2 0 0 0,3-1 0 0 0,-4 1 0 0 0,10 2 0 0 0,14-4 0 0 0,14 0 0 0 0,13-4 0 0 0,9 0 0 0 0,6-3 0 0 0,8 2 0 0 0,4 2 0 0 0,-6-2 0 0 0,-4 2 0 0 0,-1 3 0 0 0,-1 2 0 0 0,-6-7 0 0 0,-1-2 0 0 0,11 1 0 0 0,6-1 0 0 0,1 2 0 0 0,9-3 0 0 0,3 3 0 0 0,2-3 0 0 0,2 2 0 0 0,-2 4 0 0 0,0 3 0 0 0,-5-2 0 0 0,1 1 0 0 0,-3 1 0 0 0,-5 3 0 0 0,-4 2 0 0 0,8 1 0 0 0,6 1 0 0 0,21 1 0 0 0,19 1 0 0 0,11-1 0 0 0,-3 0 0 0 0,-1 1 0 0 0,-13-1 0 0 0,-16 0 0 0 0,-14 0 0 0 0,-12 0 0 0 0,-3 0 0 0 0,3 0 0 0 0,9 0 0 0 0,17 0 0 0 0,18 0 0 0 0,10 0 0 0 0,10 0 0 0 0,13 0 0 0 0,-4 0 0 0 0,-5 0 0 0 0,-17 0 0 0 0,-8 0 0 0 0,-9 0 0 0 0,-12 0 0 0 0,-7 0 0 0 0,-8 0 0 0 0,-3 0 0 0 0,18 0 0 0 0,19 0 0 0 0,11 0 0 0 0,10 0 0 0 0,19 0 0 0 0,5 0 0 0 0,-4 0 0 0 0,-14 0 0 0 0,-19 0 0 0 0,-21 0 0 0 0,-12 0 0 0 0,-22 0 0 0 0,-23 6 0 0 0,-19 1 0 0 0,-21 10 0 0 0,-21 8 0 0 0,-31 0 0 0 0,-12 1 0 0 0,-41 6 0 0 0,-29-1 0 0 0,-32-7 0 0 0,-32-7 0 0 0,-20-7 0 0 0,-13-4 0 0 0,0-4 0 0 0,10-3 0 0 0,27 0 0 0 0,27 0 0 0 0,21-6 0 0 0,17-1 0 0 0,18-5 0 0 0,11 0 0 0 0,11 2 0 0 0,18 3 0 0 0,21 3 0 0 0,12 2 0 0 0,11 2 0 0 0,8 1 0 0 0,2 0 0 0 0,-9 0 0 0 0,-17 1 0 0 0,-8-1 0 0 0,3 1 0 0 0,9-1 0 0 0,9 0 0 0 0,9 0 0 0 0,-4 0 0 0 0,1 6 0 0 0,-3 1 0 0 0,-2 10 0 0 0,-4 3 0 0 0,13-2 0 0 0,20-5 0 0 0,25-4 0 0 0,17-4 0 0 0,11-2 0 0 0,17 3 0 0 0,6 1 0 0 0,-1-1 0 0 0,-3 4 0 0 0,-5 0 0 0 0,-4 4 0 0 0,2 0 0 0 0,-1-3 0 0 0,-6 2 0 0 0,-5-1 0 0 0,-1 8 0 0 0,10 12 0 0 0,5 0 0 0 0,-6 0 0 0 0,-3-6 0 0 0,-2-6 0 0 0,9 8 0 0 0,4 1 0 0 0,-2 0 0 0 0,-1-5 0 0 0,-4-1 0 0 0,4-5 0 0 0,-1-5 0 0 0,-2-4 0 0 0,-2-5 0 0 0,-2 3 0 0 0,-1 0 0 0 0,4-1 0 0 0,0-1 0 0 0,0-2 0 0 0,-1 9 0 0 0,-2 3 0 0 0,-1-1 0 0 0,-7 2 0 0 0,3-1 0 0 0,2-4 0 0 0,-5 2 0 0 0,-1-1 0 0 0,-5 3 0 0 0,-1-2 0 0 0,-4 3 0 0 0,1-2 0 0 0,3-2 0 0 0,8-4 0 0 0,6-4 0 0 0,1-1 0 0 0,1-3 0 0 0,0 0 0 0 0,-2 0 0 0 0,5-1 0 0 0,1 0 0 0 0,-1 1 0 0 0,-2 0 0 0 0,-1-1 0 0 0,-2 1 0 0 0,4 0 0 0 0,1 0 0 0 0,-1 0 0 0 0,-1 0 0 0 0,-2 0 0 0 0,-1 0 0 0 0,9-5 0 0 0,3-2 0 0 0,-1 0 0 0 0,-2 2 0 0 0,1 1 0 0 0,-1 1 0 0 0,-2 2 0 0 0,-3 0 0 0 0,-3 1 0 0 0,-1 1 0 0 0,4-1 0 0 0,0 0 0 0 0,0 0 0 0 0,-1 1 0 0 0,-2-1 0 0 0,-2 0 0 0 0,5 0 0 0 0,1 0 0 0 0,0 0 0 0 0,-2 0 0 0 0,-2 0 0 0 0,-1 0 0 0 0,4 0 0 0 0,1 0 0 0 0,-1 0 0 0 0,-1 0 0 0 0,-2 0 0 0 0,-1 0 0 0 0,4 0 0 0 0,1 0 0 0 0,-1 0 0 0 0,-1 0 0 0 0,-2 0 0 0 0,-1 0 0 0 0,4 0 0 0 0,1 0 0 0 0,-1 0 0 0 0,4 0 0 0 0,6 0 0 0 0,0 0 0 0 0,-3 0 0 0 0,-4 0 0 0 0,-3 0 0 0 0,-3 0 0 0 0,3 5 0 0 0,1 2 0 0 0,-1 0 0 0 0,-1-1 0 0 0,-2-3 0 0 0,-2 0 0 0 0,5-2 0 0 0,1 5 0 0 0,-1 1 0 0 0,-1 0 0 0 0,-2-2 0 0 0,-1-1 0 0 0,4-2 0 0 0,1-1 0 0 0,-6-1 0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0T08:17:37.36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19791 1614 16383 0 0,'0'0'0'0'0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0T08:17:37.37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16716 14675 16383 0 0,'5'0'0'0'0,"13"0"0"0"0,9 0 0 0 0,4 0 0 0 0,3 0 0 0 0,2 0 0 0 0,-2 0 0 0 0,6 0 0 0 0,1 0 0 0 0,4 0 0 0 0,-1 0 0 0 0,-1 0 0 0 0,-14 0 0 0 0,-18 0 0 0 0,-15 0 0 0 0,-13 11 0 0 0,-14 3 0 0 0,-7 5 0 0 0,-3-1 0 0 0,6 2 0 0 0,4-2 0 0 0,6 0 0 0 0,14-2 0 0 0,8 2 0 0 0,-1 2 0 0 0,-4 10 0 0 0,-7-2 0 0 0,-12 1 0 0 0,-6-5 0 0 0,2-1 0 0 0,18 1 0 0 0,21-4 0 0 0,15-5 0 0 0,19-5 0 0 0,14-4 0 0 0,13-4 0 0 0,11-1 0 0 0,-3-2 0 0 0,-8 0 0 0 0,-12 0 0 0 0,-15-5 0 0 0,-9-2 0 0 0,-5 1 0 0 0,4-4 0 0 0,1 0 0 0 0,1 1 0 0 0,0-7 0 0 0,-1-2 0 0 0,-6-2 0 0 0,-7-4 0 0 0,-12-18 0 0 0,-25-19 0 0 0,-8-3 0 0 0,-6 8 0 0 0,-8 15 0 0 0,-9 14 0 0 0,0 12 0 0 0,-4 14 0 0 0,1 7 0 0 0,22 3 0 0 0,41 1 0 0 0,35-3 0 0 0,20-1 0 0 0,16-2 0 0 0,14-1 0 0 0,7-1 0 0 0,-3-1 0 0 0,-3 0 0 0 0,3-1 0 0 0,1 1 0 0 0,-1 0 0 0 0,-7 0 0 0 0,-3-1 0 0 0,-1 1 0 0 0,-5 0 0 0 0,-1 0 0 0 0,-10 0 0 0 0,-11 0 0 0 0,-22 0 0 0 0,-24 0 0 0 0,-19 0 0 0 0,-27 0 0 0 0,-12 0 0 0 0,-6 0 0 0 0,0 11 0 0 0,-2 3 0 0 0,1 0 0 0 0,4-3 0 0 0,4-3 0 0 0,3-3 0 0 0,3 3 0 0 0,-9 0 0 0 0,-14 4 0 0 0,-2 0 0 0 0,4-2 0 0 0,5-2 0 0 0,7-4 0 0 0,-2-1 0 0 0,-2 3 0 0 0,-10 2 0 0 0,-1-2 0 0 0,-1-1 0 0 0,-1-1 0 0 0,4-2 0 0 0,6-1 0 0 0,7-1 0 0 0,4 0 0 0 0,21-1 0 0 0,23 1 0 0 0,22 0 0 0 0,28 0 0 0 0,20-1 0 0 0,25 1 0 0 0,6 0 0 0 0,11 0 0 0 0,-2 0 0 0 0,-6 0 0 0 0,-15 0 0 0 0,-19 0 0 0 0,-17 0 0 0 0,-12 0 0 0 0,2-5 0 0 0,-3-2 0 0 0,-2 0 0 0 0,7 2 0 0 0,5 1 0 0 0,11 1 0 0 0,-2-9 0 0 0,-6-3 0 0 0,-2 2 0 0 0,-5 2 0 0 0,-6 3 0 0 0,-5 4 0 0 0,6 2 0 0 0,2 1 0 0 0,-3 1 0 0 0,-4 0 0 0 0,-2 1 0 0 0,-4 0 0 0 0,4-1 0 0 0,0 0 0 0 0,4 1 0 0 0,1-1 0 0 0,3 0 0 0 0,-1 0 0 0 0,3 0 0 0 0,-3 0 0 0 0,-2 0 0 0 0,1 0 0 0 0,-1 0 0 0 0,-4 0 0 0 0,-2 0 0 0 0,-2 0 0 0 0,-3 0 0 0 0,5 0 0 0 0,5 0 0 0 0,3 0 0 0 0,-3 0 0 0 0,3 0 0 0 0,-2 0 0 0 0,-2 0 0 0 0,-3 0 0 0 0,-3 0 0 0 0,-2 0 0 0 0,3 0 0 0 0,2 0 0 0 0,-17 5 0 0 0,-23 7 0 0 0,-17 2 0 0 0,-10 4 0 0 0,-12 4 0 0 0,-4-2 0 0 0,16-4 0 0 0,24-4 0 0 0,18-6 0 0 0,11-2 0 0 0,18-3 0 0 0,8-1 0 0 0,-1-1 0 0 0,-2 0 0 0 0,-5 1 0 0 0,1-1 0 0 0,-12 0 0 0 0,-16 6 0 0 0,-18 2 0 0 0,-12 11 0 0 0,-16 2 0 0 0,-13 3 0 0 0,-4-3 0 0 0,0 1 0 0 0,2-2 0 0 0,-6-1 0 0 0,-1-2 0 0 0,4 1 0 0 0,-7-2 0 0 0,2 2 0 0 0,-2-3 0 0 0,3-3 0 0 0,-5 8 0 0 0,1-1 0 0 0,5-2 0 0 0,6-4 0 0 0,-6 0 0 0 0,1 0 0 0 0,3-3 0 0 0,5-4 0 0 0,-2-1 0 0 0,1-2 0 0 0,-2 3 0 0 0,-5 2 0 0 0,-4 0 0 0 0,-10-2 0 0 0,-4-2 0 0 0,-6-1 0 0 0,3-1 0 0 0,9-1 0 0 0,-2 0 0 0 0,6 0 0 0 0,1 0 0 0 0,5 0 0 0 0,-5-1 0 0 0,2 1 0 0 0,-5 0 0 0 0,1 0 0 0 0,1 0 0 0 0,-7 0 0 0 0,4 0 0 0 0,0 0 0 0 0,0 0 0 0 0,5 0 0 0 0,7 0 0 0 0,6 0 0 0 0,6 0 0 0 0,2 0 0 0 0,14 0 0 0 0,15 0 0 0 0,15 0 0 0 0,10 0 0 0 0,13 0 0 0 0,7-5 0 0 0,2-8 0 0 0,-1-17 0 0 0,-2-9 0 0 0,-7-19 0 0 0,-9-6 0 0 0,-8-2 0 0 0,-7-6 0 0 0,-9 3 0 0 0,-11 4 0 0 0,-13 12 0 0 0,-2 10 0 0 0,-2 12 0 0 0,-1 11 0 0 0,-1 10 0 0 0,0 6 0 0 0,-11 20 0 0 0,-14 12 0 0 0,-8 13 0 0 0,-10 15 0 0 0,-7 3 0 0 0,-7 9 0 0 0,-3-3 0 0 0,-9 9 0 0 0,-2-2 0 0 0,0-9 0 0 0,1-3 0 0 0,-14-7 0 0 0,-4-2 0 0 0,3 6 0 0 0,5-5 0 0 0,11-8 0 0 0,6-5 0 0 0,4 2 0 0 0,11-7 0 0 0,4-3 0 0 0,9-2 0 0 0,5-6 0 0 0,-3 4 0 0 0,4-2 0 0 0,13-1 0 0 0,9-4 0 0 0,0-5 0 0 0,2-6 0 0 0,1 2 0 0 0,2-2 0 0 0,1-2 0 0 0,1-2 0 0 0,-5-2 0 0 0,-1-2 0 0 0,5 5 0 0 0,3 1 0 0 0,2 0 0 0 0,-11 3 0 0 0,-4 1 0 0 0,-6 8 0 0 0,-5 2 0 0 0,2-3 0 0 0,19-5 0 0 0,22-4 0 0 0,18-4 0 0 0,12-13 0 0 0,9-11 0 0 0,6-8 0 0 0,6-15 0 0 0,3-5 0 0 0,10-7 0 0 0,7-4 0 0 0,3-8 0 0 0,8 1 0 0 0,-3 7 0 0 0,-8 8 0 0 0,-9 6 0 0 0,-7-4 0 0 0,-11-1 0 0 0,-1-7 0 0 0,-6 1 0 0 0,-7 3 0 0 0,-7 6 0 0 0,-5 5 0 0 0,-10 10 0 0 0,-9 21 0 0 0,-8 27 0 0 0,-1 28 0 0 0,-2 12 0 0 0,-8 11 0 0 0,-4 1 0 0 0,-1-2 0 0 0,-1-6 0 0 0,-9-3 0 0 0,-3-6 0 0 0,2-12 0 0 0,4-7 0 0 0,-2-9 0 0 0,1-4 0 0 0,3-5 0 0 0,3 1 0 0 0,3-3 0 0 0,2-4 0 0 0,6 8 0 0 0,-3 1 0 0 0,10-14 0 0 0,7-23 0 0 0,6-19 0 0 0,5-20 0 0 0,2-5 0 0 0,2 3 0 0 0,-1 6 0 0 0,-10 2 0 0 0,-9 4 0 0 0,-7 5 0 0 0,-5 4 0 0 0,-2 4 0 0 0,-2 2 0 0 0,6-4 0 0 0,12 4 0 0 0,15 8 0 0 0,23 8 0 0 0,14 8 0 0 0,5 4 0 0 0,-3 9 0 0 0,-4 3 0 0 0,-1 7 0 0 0,-7 6 0 0 0,-2 4 0 0 0,-6 5 0 0 0,-5 1 0 0 0,-6 8 0 0 0,-3 2 0 0 0,-2-1 0 0 0,-8-1 0 0 0,-7-1 0 0 0,-8-3 0 0 0,-5 5 0 0 0,-9-5 0 0 0,-3-8 0 0 0,-2-3 0 0 0,12-6 0 0 0,22-5 0 0 0,16-5 0 0 0,8-15 0 0 0,5-10 0 0 0,-1-14 0 0 0,-4-7 0 0 0,-6-7 0 0 0,-4-1 0 0 0,-3 2 0 0 0,-4 3 0 0 0,-1 4 0 0 0,-6 7 0 0 0,-13 10 0 0 0,-8 9 0 0 0,0 10 0 0 0,-1 7 0 0 0,5 8 0 0 0,1 1 0 0 0,3 4 0 0 0,12 9 0 0 0,11 6 0 0 0,16 3 0 0 0,5 0 0 0 0,3-6 0 0 0,-3-2 0 0 0,-16-1 0 0 0,-15-5 0 0 0,-7 4 0 0 0,15 20 0 0 0,12 7 0 0 0,21 5 0 0 0,9 4 0 0 0,3-4 0 0 0,9-5 0 0 0,0-8 0 0 0,-3-10 0 0 0,-6-12 0 0 0,-5-10 0 0 0,1-6 0 0 0,-2-6 0 0 0,-2-2 0 0 0,-3-1 0 0 0,-1-5 0 0 0,-2-2 0 0 0,4-5 0 0 0,1 0 0 0 0,6-8 0 0 0,5 0 0 0 0,5-3 0 0 0,-1 4 0 0 0,7 0 0 0 0,4 4 0 0 0,6-7 0 0 0,9 1 0 0 0,6 0 0 0 0,-6 2 0 0 0,-5 7 0 0 0,0 4 0 0 0,-6 4 0 0 0,0-2 0 0 0,-5 1 0 0 0,-8 0 0 0 0,-3 3 0 0 0,1 1 0 0 0,-4 1 0 0 0,-4 2 0 0 0,-5 0 0 0 0,-4 0 0 0 0,-2 0 0 0 0,4 1 0 0 0,0-1 0 0 0,-1 0 0 0 0,-1 0 0 0 0,-1 0 0 0 0,-1 0 0 0 0,4 0 0 0 0,1 0 0 0 0,-1 0 0 0 0,-1 6 0 0 0,-2 1 0 0 0,-1 0 0 0 0,4-2 0 0 0,1 4 0 0 0,-1 6 0 0 0,-1 0 0 0 0,-2 9 0 0 0,-1 0 0 0 0,-7 1 0 0 0,3-4 0 0 0,-3 1 0 0 0,-12 1 0 0 0,-14 13 0 0 0,-13 6 0 0 0,-9 1 0 0 0,-6-7 0 0 0,-10-4 0 0 0,-10-2 0 0 0,-1 5 0 0 0,-9 6 0 0 0,0-2 0 0 0,4-4 0 0 0,5 4 0 0 0,1 0 0 0 0,3-1 0 0 0,9-2 0 0 0,10 10 0 0 0,9 1 0 0 0,8-1 0 0 0,16-3 0 0 0,12-4 0 0 0,7-2 0 0 0,0 2 0 0 0,-5 0 0 0 0,-6-1 0 0 0,-6-1 0 0 0,-5-2 0 0 0,-2-2 0 0 0,-3 10 0 0 0,-1 3 0 0 0,0-1 0 0 0,0-2 0 0 0,0 1 0 0 0,5 5 0 0 0,3-1 0 0 0,0 7 0 0 0,3 0 0 0 0,1-4 0 0 0,-1-5 0 0 0,-3-5 0 0 0,-8 1 0 0 0,-9-7 0 0 0,-3-9 0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0T08:17:37.37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16430 17189 16383 0 0,'-6'0'0'0'0,"-22"-10"0"0"0,-24-10 0 0 0,-7-11 0 0 0,0-7 0 0 0,0-1 0 0 0,4 0 0 0 0,12 1 0 0 0,13 2 0 0 0,22 7 0 0 0,18 9 0 0 0,13 7 0 0 0,8 6 0 0 0,3 4 0 0 0,2 3 0 0 0,6 1 0 0 0,-5 6 0 0 0,-8 13 0 0 0,-10 13 0 0 0,-7 7 0 0 0,-6 7 0 0 0,-10 1 0 0 0,-4 3 0 0 0,0-2 0 0 0,-5-3 0 0 0,1-5 0 0 0,1-4 0 0 0,-2-8 0 0 0,1-3 0 0 0,3 4 0 0 0,2 2 0 0 0,3 2 0 0 0,2 0 0 0 0,-15-6 0 0 0,-37-29 0 0 0,-25-25 0 0 0,-15-24 0 0 0,3-15 0 0 0,16-1 0 0 0,22 5 0 0 0,19 7 0 0 0,22 8 0 0 0,17 12 0 0 0,8 6 0 0 0,13 7 0 0 0,7 9 0 0 0,4-6 0 0 0,0 1 0 0 0,0 3 0 0 0,-7-1 0 0 0,-8 12 0 0 0,-8 18 0 0 0,-6 11 0 0 0,-5 13 0 0 0,-3 4 0 0 0,-1 1 0 0 0,-1-2 0 0 0,-5-3 0 0 0,-1-2 0 0 0,0 2 0 0 0,-3-4 0 0 0,-1-4 0 0 0,-2-6 0 0 0,5-8 0 0 0,10-7 0 0 0,5-21 0 0 0,2-30 0 0 0,-23-56 0 0 0,-13-29 0 0 0,-3 3 0 0 0,4 16 0 0 0,7 22 0 0 0,13 24 0 0 0,11 13 0 0 0,23 14 0 0 0,6 7 0 0 0,3 9 0 0 0,0 7 0 0 0,-5 0 0 0 0,-14 2 0 0 0,-20 2 0 0 0,-15 3 0 0 0,-10 7 0 0 0,-11 14 0 0 0,-10 20 0 0 0,-1 4 0 0 0,2 1 0 0 0,3-8 0 0 0,11-4 0 0 0,-1-1 0 0 0,1-6 0 0 0,0-2 0 0 0,1-3 0 0 0,6-1 0 0 0,8 8 0 0 0,12 0 0 0 0,13 1 0 0 0,16-4 0 0 0,9 0 0 0 0,6-4 0 0 0,-5 0 0 0 0,-1-3 0 0 0,-1-3 0 0 0,-6 0 0 0 0,-1 0 0 0 0,6-4 0 0 0,-2 3 0 0 0,-11 11 0 0 0,-8 6 0 0 0,-11 4 0 0 0,-5 2 0 0 0,-1 1 0 0 0,-4 10 0 0 0,-6 3 0 0 0,1-1 0 0 0,-2-4 0 0 0,2-3 0 0 0,5 2 0 0 0,-2-6 0 0 0,-8-9 0 0 0,-6-10 0 0 0,-3-12 0 0 0,3-13 0 0 0,7-10 0 0 0,8-8 0 0 0,5-4 0 0 0,5-3 0 0 0,3-7 0 0 0,1-1 0 0 0,1 0 0 0 0,1-3 0 0 0,-1-5 0 0 0,0 1 0 0 0,0 2 0 0 0,-1 5 0 0 0,0 3 0 0 0,0 3 0 0 0,6 7 0 0 0,1-2 0 0 0,-1-1 0 0 0,0-1 0 0 0,-2-1 0 0 0,-2 1 0 0 0,-1 0 0 0 0,0 5 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7T13:47:40.65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14342 6580 16383 0 0,'-10'23'0'0'0,"-6"21"0"0"0,-6 12 0 0 0,-9 11 0 0 0,2-3 0 0 0,1-2 0 0 0,5-7 0 0 0,2-13 0 0 0,5-9 0 0 0,0-11 0 0 0,-2-3 0 0 0,-6-2 0 0 0,-9 6 0 0 0,-3 4 0 0 0,0-3 0 0 0,-3-5 0 0 0,5-2 0 0 0,4-4 0 0 0,2-3 0 0 0,-7-27 0 0 0,-21-42 0 0 0,-19-66 0 0 0,-6-62 0 0 0,-7-67 0 0 0,1-40 0 0 0,8-26 0 0 0,16 6 0 0 0,11 15 0 0 0,13 22 0 0 0,14 30 0 0 0,11-1 0 0 0,3 0 0 0 0,4 29 0 0 0,2 46 0 0 0,-6 86 0 0 0,-11 84 0 0 0,-6 83 0 0 0,-16 84 0 0 0,-20 54 0 0 0,-16 68 0 0 0,-13 40 0 0 0,0 5 0 0 0,-3-12 0 0 0,16-52 0 0 0,16-48 0 0 0,20-57 0 0 0,16-51 0 0 0,14-40 0 0 0,9-23 0 0 0,5-57 0 0 0,3-89 0 0 0,1-70 0 0 0,-1-79 0 0 0,0-75 0 0 0,4-33 0 0 0,9 3 0 0 0,3 43 0 0 0,2 52 0 0 0,-3 64 0 0 0,-3 61 0 0 0,-5 48 0 0 0,-5 43 0 0 0,-6 88 0 0 0,-14 99 0 0 0,-12 103 0 0 0,-20 86 0 0 0,-12 59 0 0 0,-4 40 0 0 0,8-4 0 0 0,14-24 0 0 0,13-41 0 0 0,12-64 0 0 0,9-79 0 0 0,5-67 0 0 0,3-57 0 0 0,2-57 0 0 0,4-96 0 0 0,6-88 0 0 0,23-111 0 0 0,16-90 0 0 0,6-73 0 0 0,-5-52 0 0 0,-12-24 0 0 0,-14 22 0 0 0,-10 41 0 0 0,-9 75 0 0 0,-5 76 0 0 0,-4 66 0 0 0,-1 56 0 0 0,-1 46 0 0 0,1 32 0 0 0,0 26 0 0 0,1 16 0 0 0,0 29 0 0 0,1 43 0 0 0,0 75 0 0 0,0 68 0 0 0,9 69 0 0 0,17 55 0 0 0,13 45 0 0 0,4 13 0 0 0,-5-17 0 0 0,-8-36 0 0 0,-11-43 0 0 0,-7-47 0 0 0,-7-57 0 0 0,-3-51 0 0 0,-7-75 0 0 0,-12-72 0 0 0,-12-83 0 0 0,-1-71 0 0 0,9-68 0 0 0,27-43 0 0 0,20-12 0 0 0,16 21 0 0 0,1 47 0 0 0,-3 51 0 0 0,-8 54 0 0 0,-9 98 0 0 0,-14 110 0 0 0,-17 108 0 0 0,-7 88 0 0 0,-1 59 0 0 0,2 30 0 0 0,3 4 0 0 0,4-21 0 0 0,3-26 0 0 0,2-48 0 0 0,2-63 0 0 0,0-60 0 0 0,1-91 0 0 0,4-93 0 0 0,11-126 0 0 0,11-97 0 0 0,11-80 0 0 0,8-44 0 0 0,5-33 0 0 0,3 15 0 0 0,-8 28 0 0 0,-11 52 0 0 0,-12 64 0 0 0,-10 63 0 0 0,-7 59 0 0 0,-5 85 0 0 0,-2 89 0 0 0,-1 91 0 0 0,-5 88 0 0 0,-1 87 0 0 0,1 66 0 0 0,1 36 0 0 0,2 14 0 0 0,6-22 0 0 0,3-40 0 0 0,1-61 0 0 0,-2-56 0 0 0,0-59 0 0 0,-2-50 0 0 0,0-49 0 0 0,-2-83 0 0 0,1-81 0 0 0,-2-89 0 0 0,1-73 0 0 0,-5-70 0 0 0,-1-45 0 0 0,-9-23 0 0 0,-11-9 0 0 0,-10 22 0 0 0,-8 35 0 0 0,3 57 0 0 0,5 73 0 0 0,7 63 0 0 0,10 63 0 0 0,3 67 0 0 0,-5 79 0 0 0,-17 71 0 0 0,-11 67 0 0 0,-7 51 0 0 0,-2 46 0 0 0,-10 29 0 0 0,-3 13 0 0 0,7-13 0 0 0,5-30 0 0 0,12-56 0 0 0,14-82 0 0 0,14-103 0 0 0,8-111 0 0 0,12-100 0 0 0,15-87 0 0 0,13-52 0 0 0,20-20 0 0 0,7 2 0 0 0,2 28 0 0 0,-3 45 0 0 0,-3 50 0 0 0,-10 53 0 0 0,-7 46 0 0 0,-10 29 0 0 0,-9 22 0 0 0,-8 32 0 0 0,5 67 0 0 0,9 75 0 0 0,18 93 0 0 0,22 75 0 0 0,17 52 0 0 0,15 30 0 0 0,8 4 0 0 0,6-22 0 0 0,3-27 0 0 0,-4-43 0 0 0,-11-40 0 0 0,-18-49 0 0 0,-17-55 0 0 0,-19-48 0 0 0,-12-41 0 0 0,-2-54 0 0 0,-1-68 0 0 0,-6-61 0 0 0,4-59 0 0 0,5-68 0 0 0,-1-49 0 0 0,-6-25 0 0 0,-7-12 0 0 0,-6 15 0 0 0,-5 35 0 0 0,-12 43 0 0 0,-5 54 0 0 0,-1 45 0 0 0,2 33 0 0 0,4 27 0 0 0,1 23 0 0 0,4 13 0 0 0,0 5 0 0 0,2 6 0 0 0,0 63 0 0 0,1 87 0 0 0,-10 102 0 0 0,-2 91 0 0 0,-1 80 0 0 0,3 48 0 0 0,3 0 0 0 0,2-33 0 0 0,2-66 0 0 0,1-76 0 0 0,1-120 0 0 0,0-118 0 0 0,1-128 0 0 0,-10-109 0 0 0,-12-95 0 0 0,-11-68 0 0 0,-19-46 0 0 0,-10-16 0 0 0,-13 23 0 0 0,-2 31 0 0 0,-7 41 0 0 0,10 57 0 0 0,14 59 0 0 0,12 54 0 0 0,14 45 0 0 0,12 39 0 0 0,11 45 0 0 0,6 66 0 0 0,4 67 0 0 0,2 46 0 0 0,1 50 0 0 0,-1 32 0 0 0,0 42 0 0 0,0 42 0 0 0,-1 34 0 0 0,-1-4 0 0 0,10-15 0 0 0,11-21 0 0 0,2-32 0 0 0,3-48 0 0 0,-4-45 0 0 0,-6-46 0 0 0,4-59 0 0 0,-2-84 0 0 0,1-80 0 0 0,7-86 0 0 0,7-66 0 0 0,7-53 0 0 0,-2-39 0 0 0,0-1 0 0 0,-5 22 0 0 0,-9 38 0 0 0,-8 55 0 0 0,-7 54 0 0 0,-6 60 0 0 0,-2 92 0 0 0,-11 92 0 0 0,-13 98 0 0 0,-20 84 0 0 0,-13 65 0 0 0,4 56 0 0 0,1 16 0 0 0,10 5 0 0 0,11 2 0 0 0,11-40 0 0 0,9-61 0 0 0,6-67 0 0 0,4-57 0 0 0,1-52 0 0 0,2-83 0 0 0,-1-97 0 0 0,0-96 0 0 0,-1-99 0 0 0,0-77 0 0 0,-1-59 0 0 0,0-49 0 0 0,5-13 0 0 0,1 22 0 0 0,0 57 0 0 0,3 67 0 0 0,0 71 0 0 0,-1 64 0 0 0,-2 58 0 0 0,2 43 0 0 0,9 36 0 0 0,6 65 0 0 0,18 83 0 0 0,20 101 0 0 0,17 83 0 0 0,19 78 0 0 0,11 77 0 0 0,-4 39 0 0 0,-10 16 0 0 0,1-15 0 0 0,-11-49 0 0 0,-10-72 0 0 0,-13-84 0 0 0,-13-85 0 0 0,-15-72 0 0 0,-3-62 0 0 0,7-82 0 0 0,6-80 0 0 0,4-72 0 0 0,5-85 0 0 0,-8-62 0 0 0,-11-37 0 0 0,-11-22 0 0 0,-9 3 0 0 0,-12 34 0 0 0,-10 47 0 0 0,-13 60 0 0 0,-7 50 0 0 0,1 53 0 0 0,6 39 0 0 0,2 35 0 0 0,4 32 0 0 0,-5 60 0 0 0,-7 75 0 0 0,1 82 0 0 0,-4 72 0 0 0,-6 46 0 0 0,4 19 0 0 0,6 5 0 0 0,9-28 0 0 0,7-29 0 0 0,6-49 0 0 0,3-58 0 0 0,2-55 0 0 0,2-41 0 0 0,-5-70 0 0 0,-11-64 0 0 0,-12-99 0 0 0,-10-86 0 0 0,-19-93 0 0 0,-21-76 0 0 0,-17-45 0 0 0,-10-22 0 0 0,3 16 0 0 0,9 46 0 0 0,21 76 0 0 0,17 77 0 0 0,17 75 0 0 0,16 79 0 0 0,11 104 0 0 0,11 108 0 0 0,14 100 0 0 0,15 80 0 0 0,0 56 0 0 0,6 21 0 0 0,4 3 0 0 0,1-8 0 0 0,2-38 0 0 0,2-40 0 0 0,-1-53 0 0 0,-9-55 0 0 0,-6-52 0 0 0,1-63 0 0 0,-5-82 0 0 0,-2-86 0 0 0,-5-73 0 0 0,-6-68 0 0 0,4-41 0 0 0,-1-24 0 0 0,-7-8 0 0 0,-6 17 0 0 0,-8 28 0 0 0,-3 55 0 0 0,0 52 0 0 0,-3 52 0 0 0,0 43 0 0 0,2 67 0 0 0,3 73 0 0 0,1 81 0 0 0,3 77 0 0 0,1 65 0 0 0,6 50 0 0 0,10 22 0 0 0,13 2 0 0 0,5-19 0 0 0,-2-47 0 0 0,2-59 0 0 0,-4-65 0 0 0,-8-64 0 0 0,-6-94 0 0 0,-7-90 0 0 0,-4-95 0 0 0,-3-66 0 0 0,-1-55 0 0 0,-2-28 0 0 0,1 7 0 0 0,0 16 0 0 0,-5 24 0 0 0,0 45 0 0 0,-1 46 0 0 0,-2 41 0 0 0,0 41 0 0 0,1 29 0 0 0,2 39 0 0 0,2 70 0 0 0,2 81 0 0 0,1 85 0 0 0,6 87 0 0 0,10 59 0 0 0,8 12 0 0 0,9 10 0 0 0,17-16 0 0 0,10-44 0 0 0,-6-66 0 0 0,-7-72 0 0 0,-11-69 0 0 0,-12-88 0 0 0,-10-72 0 0 0,-7-67 0 0 0,-4-48 0 0 0,-3-43 0 0 0,8-26 0 0 0,3-11 0 0 0,-1 11 0 0 0,4 19 0 0 0,-2 31 0 0 0,-1 36 0 0 0,-4 39 0 0 0,3 37 0 0 0,-1 28 0 0 0,-1 42 0 0 0,-3 69 0 0 0,8 89 0 0 0,11 89 0 0 0,10 55 0 0 0,10 33 0 0 0,-4 12 0 0 0,1-22 0 0 0,-6-38 0 0 0,-9-50 0 0 0,-8-59 0 0 0,-8-52 0 0 0,-1-46 0 0 0,-1-61 0 0 0,-2-58 0 0 0,-2-79 0 0 0,8-67 0 0 0,11-64 0 0 0,1-50 0 0 0,-2-23 0 0 0,-6 6 0 0 0,-4 9 0 0 0,-5 32 0 0 0,-3 46 0 0 0,-3 52 0 0 0,0 54 0 0 0,-1 54 0 0 0,-5 93 0 0 0,-1 94 0 0 0,1 70 0 0 0,1 66 0 0 0,1 42 0 0 0,2 37 0 0 0,1 14 0 0 0,0 1 0 0 0,2-14 0 0 0,-1-27 0 0 0,0-34 0 0 0,0-48 0 0 0,1-46 0 0 0,-1-46 0 0 0,0-52 0 0 0,-9-83 0 0 0,-12-94 0 0 0,-12-91 0 0 0,-9-61 0 0 0,-25-69 0 0 0,-10-27 0 0 0,-11-8 0 0 0,2 18 0 0 0,10 41 0 0 0,8 59 0 0 0,13 53 0 0 0,14 57 0 0 0,15 41 0 0 0,12 34 0 0 0,3 27 0 0 0,4 62 0 0 0,3 80 0 0 0,2 59 0 0 0,2 39 0 0 0,0 25 0 0 0,1-8 0 0 0,0-18 0 0 0,-1-35 0 0 0,1-41 0 0 0,-1-74 0 0 0,19-86 0 0 0,14-79 0 0 0,11-75 0 0 0,17-60 0 0 0,-3-24 0 0 0,-6 6 0 0 0,-12 36 0 0 0,-13 42 0 0 0,-11 72 0 0 0,-8 83 0 0 0,-15 88 0 0 0,-6 71 0 0 0,-1 69 0 0 0,3 37 0 0 0,2 7 0 0 0,3 0 0 0 0,2-28 0 0 0,3-32 0 0 0,0-31 0 0 0,2-33 0 0 0,-1-27 0 0 0,-4-32 0 0 0,-1-68 0 0 0,-10-58 0 0 0,-1-54 0 0 0,1-47 0 0 0,4-31 0 0 0,3-21 0 0 0,3-11 0 0 0,3 9 0 0 0,2 27 0 0 0,0 35 0 0 0,0 41 0 0 0,1 35 0 0 0,0 43 0 0 0,13 87 0 0 0,23 87 0 0 0,13 76 0 0 0,18 57 0 0 0,-4 35 0 0 0,2 21 0 0 0,-2-8 0 0 0,-2-15 0 0 0,-8-44 0 0 0,-13-61 0 0 0,-3-58 0 0 0,-10-61 0 0 0,-8-83 0 0 0,-8-77 0 0 0,-7-73 0 0 0,-3-51 0 0 0,-2-38 0 0 0,-2-15 0 0 0,0 12 0 0 0,1 21 0 0 0,-1 27 0 0 0,2 39 0 0 0,-1 35 0 0 0,1 25 0 0 0,0 27 0 0 0,0 54 0 0 0,-5 72 0 0 0,-1 78 0 0 0,-9 72 0 0 0,-10 54 0 0 0,-2 33 0 0 0,-5 33 0 0 0,2 3 0 0 0,8-25 0 0 0,6-50 0 0 0,7-56 0 0 0,4-75 0 0 0,3-93 0 0 0,2-91 0 0 0,2-84 0 0 0,-1-52 0 0 0,0-55 0 0 0,0-33 0 0 0,-9-7 0 0 0,-13 6 0 0 0,-2 26 0 0 0,-3 36 0 0 0,4 39 0 0 0,6 39 0 0 0,-4 28 0 0 0,1 31 0 0 0,4 18 0 0 0,5 17 0 0 0,4 38 0 0 0,3 46 0 0 0,2 36 0 0 0,1 23 0 0 0,1 6 0 0 0,0-8 0 0 0,-1-7 0 0 0,1-17 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7T13:47:40.65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15352 6067 16383 0 0,'0'-4'0'0'0,"0"-21"0"0"0,0-32 0 0 0,0-30 0 0 0,0-18 0 0 0,0-5 0 0 0,0 7 0 0 0,0 7 0 0 0,0 16 0 0 0,0 8 0 0 0,0 11 0 0 0,0 12 0 0 0,0 9 0 0 0,0 7 0 0 0,0-4 0 0 0,0-1 0 0 0,0 2 0 0 0,0 2 0 0 0,0-6 0 0 0,0-6 0 0 0,0 0 0 0 0,0-5 0 0 0,0-8 0 0 0,9 1 0 0 0,3 7 0 0 0,0 7 0 0 0,-3 6 0 0 0,-2 28 0 0 0,-3 66 0 0 0,-2 51 0 0 0,-1 52 0 0 0,-1 41 0 0 0,0 22 0 0 0,-1 10 0 0 0,1-2 0 0 0,-1-32 0 0 0,1-35 0 0 0,0-41 0 0 0,0-37 0 0 0,4-60 0 0 0,2-71 0 0 0,0-54 0 0 0,-1-48 0 0 0,-2-39 0 0 0,-1-24 0 0 0,-1-17 0 0 0,0 2 0 0 0,-1 32 0 0 0,-1 24 0 0 0,1 34 0 0 0,0 25 0 0 0,0 27 0 0 0,-1 24 0 0 0,1 17 0 0 0,0 6 0 0 0,0 6 0 0 0,0 3 0 0 0,0 2 0 0 0,0 1 0 0 0,0 0 0 0 0,0-14 0 0 0,0-9 0 0 0,0-7 0 0 0,0-6 0 0 0,0 2 0 0 0,0-21 0 0 0,-9-10 0 0 0,2 24 0 0 0,1 50 0 0 0,3 41 0 0 0,5 36 0 0 0,3 20 0 0 0,1 15 0 0 0,-1 13 0 0 0,-1-1 0 0 0,-2-7 0 0 0,0-15 0 0 0,3-19 0 0 0,1-15 0 0 0,0-7 0 0 0,-2-8 0 0 0,-1-4 0 0 0,-1-5 0 0 0,-5-33 0 0 0,-12-44 0 0 0,-12-36 0 0 0,-2-12 0 0 0,0-13 0 0 0,5 3 0 0 0,6 6 0 0 0,6 16 0 0 0,6 8 0 0 0,3 14 0 0 0,3 12 0 0 0,0 10 0 0 0,2 8 0 0 0,-1 0 0 0 0,0 2 0 0 0,0 1 0 0 0,-1 1 0 0 0,1 1 0 0 0,-1 1 0 0 0,-14 18 0 0 0,-9 29 0 0 0,-9 39 0 0 0,-18 55 0 0 0,-5 25 0 0 0,-3 13 0 0 0,5-1 0 0 0,7-13 0 0 0,10-17 0 0 0,3-23 0 0 0,7-25 0 0 0,13-42 0 0 0,12-50 0 0 0,16-49 0 0 0,10-30 0 0 0,10-32 0 0 0,3-11 0 0 0,5-4 0 0 0,-1 4 0 0 0,2 12 0 0 0,-2 23 0 0 0,-8 26 0 0 0,-11 17 0 0 0,-3 33 0 0 0,3 63 0 0 0,-2 52 0 0 0,4 40 0 0 0,3 39 0 0 0,-3 33 0 0 0,2 11 0 0 0,2-4 0 0 0,5-22 0 0 0,2-28 0 0 0,-7-37 0 0 0,-2-37 0 0 0,7-55 0 0 0,7-60 0 0 0,6-64 0 0 0,0-43 0 0 0,-9-25 0 0 0,-11-11 0 0 0,-9 2 0 0 0,-9 22 0 0 0,-5 23 0 0 0,-3 20 0 0 0,-2 25 0 0 0,-1 22 0 0 0,0 17 0 0 0,0 13 0 0 0,1 3 0 0 0,0 1 0 0 0,0 25 0 0 0,1 63 0 0 0,0 58 0 0 0,0 74 0 0 0,0 53 0 0 0,1 64 0 0 0,-1 39 0 0 0,0 1 0 0 0,0-22 0 0 0,0-38 0 0 0,0-46 0 0 0,0-54 0 0 0,0-46 0 0 0,0-42 0 0 0,0-42 0 0 0,0-82 0 0 0,0-72 0 0 0,0-61 0 0 0,0-54 0 0 0,0-40 0 0 0,0-42 0 0 0,0-7 0 0 0,0 20 0 0 0,0 35 0 0 0,0 51 0 0 0,0 53 0 0 0,0 38 0 0 0,0 31 0 0 0,0 24 0 0 0,0 62 0 0 0,0 55 0 0 0,9 57 0 0 0,12 49 0 0 0,7 22 0 0 0,8 5 0 0 0,-2-19 0 0 0,-2-25 0 0 0,-7-31 0 0 0,-8-33 0 0 0,-2-31 0 0 0,-3-18 0 0 0,-4-21 0 0 0,6-32 0 0 0,4-42 0 0 0,10-40 0 0 0,3-36 0 0 0,7-33 0 0 0,5-30 0 0 0,-5-11 0 0 0,-8-2 0 0 0,-10 15 0 0 0,-8 21 0 0 0,-6 16 0 0 0,-4 24 0 0 0,-2 21 0 0 0,-2 24 0 0 0,0 43 0 0 0,1 66 0 0 0,-1 68 0 0 0,1 56 0 0 0,1 41 0 0 0,-1 17 0 0 0,1 0 0 0 0,0-18 0 0 0,0-27 0 0 0,1-33 0 0 0,-1-24 0 0 0,0-18 0 0 0,0-18 0 0 0,0-18 0 0 0,-9-53 0 0 0,-3-69 0 0 0,-18-72 0 0 0,-13-66 0 0 0,-8-40 0 0 0,0-19 0 0 0,-9 9 0 0 0,0 25 0 0 0,2 34 0 0 0,6 37 0 0 0,12 41 0 0 0,12 32 0 0 0,7 31 0 0 0,7 30 0 0 0,6 51 0 0 0,4 49 0 0 0,3 39 0 0 0,1 38 0 0 0,1 42 0 0 0,5 31 0 0 0,2 17 0 0 0,-2-4 0 0 0,4-15 0 0 0,0-26 0 0 0,7-25 0 0 0,1-31 0 0 0,-3-26 0 0 0,-3-28 0 0 0,0-55 0 0 0,7-74 0 0 0,10-71 0 0 0,9-65 0 0 0,-2-53 0 0 0,-3-27 0 0 0,-6-11 0 0 0,-9 23 0 0 0,-7 39 0 0 0,-5 47 0 0 0,-4 41 0 0 0,-2 37 0 0 0,-1 29 0 0 0,4 45 0 0 0,6 76 0 0 0,11 53 0 0 0,11 47 0 0 0,9 60 0 0 0,-2 18 0 0 0,-3 0 0 0 0,2-23 0 0 0,-6-27 0 0 0,-7-37 0 0 0,-9-41 0 0 0,-2-53 0 0 0,6-84 0 0 0,14-69 0 0 0,9-61 0 0 0,8-32 0 0 0,-5-26 0 0 0,-11 5 0 0 0,-10 18 0 0 0,-10 18 0 0 0,-7 20 0 0 0,-4 21 0 0 0,-4 23 0 0 0,-1 25 0 0 0,0 16 0 0 0,0 15 0 0 0,1 29 0 0 0,-5 59 0 0 0,-1 49 0 0 0,1 47 0 0 0,-8 27 0 0 0,-1 9 0 0 0,-3 2 0 0 0,2-9 0 0 0,3-12 0 0 0,4-21 0 0 0,4-20 0 0 0,2-24 0 0 0,2-23 0 0 0,2-27 0 0 0,8-61 0 0 0,4-54 0 0 0,4-40 0 0 0,8-43 0 0 0,9-20 0 0 0,-1-4 0 0 0,-7 4 0 0 0,-7 13 0 0 0,-7 13 0 0 0,-6 23 0 0 0,-3 24 0 0 0,-3 27 0 0 0,-1 45 0 0 0,0 50 0 0 0,-1 61 0 0 0,1 34 0 0 0,0 26 0 0 0,1 13 0 0 0,-1 0 0 0 0,1 1 0 0 0,0-2 0 0 0,5 1 0 0 0,1-6 0 0 0,9-5 0 0 0,6-8 0 0 0,0-3 0 0 0,-4-18 0 0 0,5-24 0 0 0,-2-21 0 0 0,0-36 0 0 0,6-58 0 0 0,4-57 0 0 0,5-40 0 0 0,-4-35 0 0 0,-6-18 0 0 0,-8 8 0 0 0,-6 16 0 0 0,-6 11 0 0 0,-3 21 0 0 0,-3 23 0 0 0,0 32 0 0 0,-9 52 0 0 0,-4 69 0 0 0,1 53 0 0 0,3 37 0 0 0,3 29 0 0 0,-2 14 0 0 0,1 3 0 0 0,1-17 0 0 0,3-24 0 0 0,1-28 0 0 0,1-21 0 0 0,2-22 0 0 0,0-28 0 0 0,0-64 0 0 0,1-66 0 0 0,-1-54 0 0 0,0-60 0 0 0,0-33 0 0 0,-9-4 0 0 0,-3 5 0 0 0,1 23 0 0 0,-3 33 0 0 0,1 28 0 0 0,3 33 0 0 0,4 31 0 0 0,1 21 0 0 0,3 14 0 0 0,2 53 0 0 0,0 52 0 0 0,0 42 0 0 0,-8 42 0 0 0,-13 36 0 0 0,-2 29 0 0 0,2 29 0 0 0,-4 15 0 0 0,3-8 0 0 0,4-10 0 0 0,5-30 0 0 0,6-46 0 0 0,3-46 0 0 0,3-37 0 0 0,1-27 0 0 0,1-44 0 0 0,0-56 0 0 0,0-46 0 0 0,4-34 0 0 0,2-21 0 0 0,-1-23 0 0 0,-1-8 0 0 0,-2 5 0 0 0,-1 4 0 0 0,-5 14 0 0 0,-8 12 0 0 0,-1 21 0 0 0,2 19 0 0 0,2 24 0 0 0,2 20 0 0 0,-2 22 0 0 0,0 9 0 0 0,-7 19 0 0 0,-15 62 0 0 0,-12 51 0 0 0,-3 48 0 0 0,-3 41 0 0 0,-2 30 0 0 0,6 14 0 0 0,12-6 0 0 0,11-13 0 0 0,0-20 0 0 0,3-30 0 0 0,6-33 0 0 0,3-34 0 0 0,5-24 0 0 0,2-34 0 0 0,15-50 0 0 0,20-56 0 0 0,12-47 0 0 0,4-32 0 0 0,2-9 0 0 0,-7-1 0 0 0,-6 8 0 0 0,-11 16 0 0 0,-9 26 0 0 0,-8 26 0 0 0,-5 23 0 0 0,-4 21 0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7T13:47:40.65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25978 3578 16383 0 0,'-9'0'0'0'0,"-17"5"0"0"0,-17 1 0 0 0,-7 4 0 0 0,-7 10 0 0 0,-13 1 0 0 0,-9 2 0 0 0,-8-3 0 0 0,-12-5 0 0 0,1-1 0 0 0,-6-2 0 0 0,7-4 0 0 0,-4 7 0 0 0,7 0 0 0 0,5-2 0 0 0,4 1 0 0 0,8-2 0 0 0,3-3 0 0 0,9-3 0 0 0,3-2 0 0 0,7-2 0 0 0,22-2 0 0 0,21 0 0 0 0,17-1 0 0 0,12-4 0 0 0,18-6 0 0 0,6-6 0 0 0,2 0 0 0 0,-3-6 0 0 0,-26 1 0 0 0,-42 0 0 0 0,-40 3 0 0 0,-17-4 0 0 0,-8 1 0 0 0,7 6 0 0 0,14 4 0 0 0,24 5 0 0 0,33-1 0 0 0,34 1 0 0 0,17 1 0 0 0,7-2 0 0 0,2-1 0 0 0,-3 3 0 0 0,5 1 0 0 0,4-3 0 0 0,16 0 0 0 0,10-8 0 0 0,1-1 0 0 0,-8 3 0 0 0,-7 3 0 0 0,-5 3 0 0 0,2 4 0 0 0,-1 2 0 0 0,-6 2 0 0 0,-2 0 0 0 0,-6 1 0 0 0,-6-1 0 0 0,-27 1 0 0 0,-30 0 0 0 0,-17-1 0 0 0,-6 0 0 0 0,-1 0 0 0 0,2 0 0 0 0,8 9 0 0 0,0 3 0 0 0,-3 0 0 0 0,-15-3 0 0 0,-21-2 0 0 0,-16-3 0 0 0,-8-2 0 0 0,-6-1 0 0 0,11-1 0 0 0,5 0 0 0 0,14-1 0 0 0,14 1 0 0 0,-1-1 0 0 0,-15-4 0 0 0,-2-1 0 0 0,5 0 0 0 0,7-3 0 0 0,9 0 0 0 0,9 1 0 0 0,8 2 0 0 0,5 2 0 0 0,4 2 0 0 0,7-3 0 0 0,-3-1 0 0 0,-1 0 0 0 0,-1 2 0 0 0,-6 1 0 0 0,-6 1 0 0 0,-5 1 0 0 0,-1 1 0 0 0,3 0 0 0 0,-1 0 0 0 0,3 1 0 0 0,3-1 0 0 0,-2 0 0 0 0,2 0 0 0 0,-3 0 0 0 0,1 0 0 0 0,3 0 0 0 0,2 0 0 0 0,2 0 0 0 0,-7 0 0 0 0,-1 0 0 0 0,0 0 0 0 0,4 0 0 0 0,2 0 0 0 0,-2-4 0 0 0,0-2 0 0 0,2 0 0 0 0,2 1 0 0 0,1 2 0 0 0,2 1 0 0 0,-4 1 0 0 0,-1 0 0 0 0,1 1 0 0 0,5 5 0 0 0,3 1 0 0 0,6 5 0 0 0,1 4 0 0 0,4 5 0 0 0,-1-1 0 0 0,2 5 0 0 0,3 3 0 0 0,-6 2 0 0 0,0 0 0 0 0,2 0 0 0 0,-1-1 0 0 0,1 5 0 0 0,4 0 0 0 0,-2-4 0 0 0,2-17 0 0 0,1-15 0 0 0,-2-12 0 0 0,1-7 0 0 0,2-5 0 0 0,2-2 0 0 0,2-6 0 0 0,1-1 0 0 0,-3 6 0 0 0,-1 3 0 0 0,0 1 0 0 0,-3 1 0 0 0,0 1 0 0 0,2-6 0 0 0,1-2 0 0 0,3 0 0 0 0,-8 6 0 0 0,-2 2 0 0 0,1 1 0 0 0,3 0 0 0 0,3-10 0 0 0,2-4 0 0 0,-2 0 0 0 0,-1 1 0 0 0,1 3 0 0 0,2 7 0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7T13:47:40.65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22067 3043 16383 0 0,'0'9'0'0'0,"0"17"0"0"0,0 12 0 0 0,0 15 0 0 0,0 11 0 0 0,0 4 0 0 0,0-5 0 0 0,-5 0 0 0 0,-1-5 0 0 0,1-9 0 0 0,0-8 0 0 0,2-1 0 0 0,1-4 0 0 0,0-3 0 0 0,-3-20 0 0 0,-1-23 0 0 0,1-22 0 0 0,0-20 0 0 0,2-5 0 0 0,1 2 0 0 0,2 6 0 0 0,-1 6 0 0 0,1 7 0 0 0,0 0 0 0 0,1 11 0 0 0,3 27 0 0 0,12 23 0 0 0,6 21 0 0 0,5 16 0 0 0,-2 2 0 0 0,3-5 0 0 0,-3 1 0 0 0,-1-5 0 0 0,0-8 0 0 0,-4-25 0 0 0,-1-25 0 0 0,-4-36 0 0 0,-4-15 0 0 0,-4-3 0 0 0,-3-5 0 0 0,-3 3 0 0 0,-1 6 0 0 0,-1 5 0 0 0,1 0 0 0 0,-1 4 0 0 0,0 5 0 0 0,1 4 0 0 0,-1 5 0 0 0,1 10 0 0 0,0 33 0 0 0,0 22 0 0 0,0 20 0 0 0,0 13 0 0 0,0 5 0 0 0,0 4 0 0 0,0-3 0 0 0,0-4 0 0 0,0-10 0 0 0,0-11 0 0 0,0-31 0 0 0,9-42 0 0 0,8-30 0 0 0,10-16 0 0 0,5-9 0 0 0,-4 4 0 0 0,-5 11 0 0 0,-7 6 0 0 0,-7 10 0 0 0,-4 21 0 0 0,-4 42 0 0 0,-1 29 0 0 0,-1 20 0 0 0,-1 17 0 0 0,1 9 0 0 0,9 2 0 0 0,4-9 0 0 0,-1-10 0 0 0,3-9 0 0 0,-2-10 0 0 0,-2-9 0 0 0,-3-9 0 0 0,-3-24 0 0 0,3-40 0 0 0,0-26 0 0 0,-2-17 0 0 0,0-14 0 0 0,-3-7 0 0 0,0 8 0 0 0,-2 13 0 0 0,1 6 0 0 0,-2 9 0 0 0,1 9 0 0 0,0 9 0 0 0,0 14 0 0 0,-1 40 0 0 0,1 39 0 0 0,5 20 0 0 0,1 19 0 0 0,4 8 0 0 0,5-4 0 0 0,1-10 0 0 0,-4-16 0 0 0,2-14 0 0 0,-2-28 0 0 0,6-45 0 0 0,4-34 0 0 0,8-27 0 0 0,-1-23 0 0 0,-1-5 0 0 0,-5 3 0 0 0,-7 14 0 0 0,-6 16 0 0 0,-5 26 0 0 0,-2 43 0 0 0,-3 39 0 0 0,8 28 0 0 0,3 21 0 0 0,-1 10 0 0 0,3 6 0 0 0,-1 0 0 0 0,2-13 0 0 0,-1-9 0 0 0,-3-12 0 0 0,-4-13 0 0 0,-2-26 0 0 0,-2-45 0 0 0,-1-38 0 0 0,-1-32 0 0 0,-1-29 0 0 0,1-14 0 0 0,-1 3 0 0 0,1 17 0 0 0,0 18 0 0 0,-1 20 0 0 0,1 27 0 0 0,9 44 0 0 0,8 39 0 0 0,1 19 0 0 0,-3 12 0 0 0,5 4 0 0 0,0-2 0 0 0,0-8 0 0 0,-3-11 0 0 0,-4-10 0 0 0,-4-7 0 0 0,0-10 0 0 0,4-24 0 0 0,8-38 0 0 0,1-28 0 0 0,6-20 0 0 0,-2-11 0 0 0,-1 8 0 0 0,-4 12 0 0 0,-7 16 0 0 0,0 31 0 0 0,-3 39 0 0 0,-3 30 0 0 0,-3 19 0 0 0,-3 2 0 0 0,4 6 0 0 0,0-6 0 0 0,-1-7 0 0 0,4-15 0 0 0,-1-8 0 0 0,0-1 0 0 0,-3-1 0 0 0,-1-1 0 0 0,7-6 0 0 0,6-29 0 0 0,1-32 0 0 0,2-32 0 0 0,6-23 0 0 0,-1-9 0 0 0,-5 4 0 0 0,-6 14 0 0 0,-5 12 0 0 0,-4 23 0 0 0,-3 28 0 0 0,-2 33 0 0 0,4 17 0 0 0,0 14 0 0 0,1 4 0 0 0,4 3 0 0 0,-1-2 0 0 0,0-5 0 0 0,-3-6 0 0 0,3-3 0 0 0,1-4 0 0 0,-3 2 0 0 0,8-9 0 0 0,6-17 0 0 0,4-23 0 0 0,2-14 0 0 0,7-15 0 0 0,-4-4 0 0 0,-1 6 0 0 0,-1 25 0 0 0,4 38 0 0 0,1 29 0 0 0,5 16 0 0 0,-5 11 0 0 0,-7-4 0 0 0,-3-8 0 0 0,-2-34 0 0 0,-3-44 0 0 0,4-38 0 0 0,3-23 0 0 0,-2-18 0 0 0,-6 3 0 0 0,-4 8 0 0 0,-5 14 0 0 0,0 18 0 0 0,1 31 0 0 0,-3 34 0 0 0,-1 18 0 0 0,-2 8 0 0 0,-1 3 0 0 0,-5-3 0 0 0,-2-7 0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7T13:47:43.87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18957 19104 16383 0 0,'-14'0'0'0'0,"-18"0"0"0"0,-12 0 0 0 0,-23 9 0 0 0,-7 3 0 0 0,-6 4 0 0 0,-12 0 0 0 0,5-4 0 0 0,8 1 0 0 0,5-1 0 0 0,0-3 0 0 0,9-4 0 0 0,10-1 0 0 0,11 2 0 0 0,7 0 0 0 0,6 0 0 0 0,0-2 0 0 0,8-1 0 0 0,14-2 0 0 0,12 9 0 0 0,11 2 0 0 0,16 0 0 0 0,8 1 0 0 0,2 0 0 0 0,-1-3 0 0 0,6 1 0 0 0,4-1 0 0 0,18-2 0 0 0,1 2 0 0 0,-6-1 0 0 0,-10-2 0 0 0,-8-2 0 0 0,-7-1 0 0 0,-2-3 0 0 0,-1 0 0 0 0,-2-1 0 0 0,-3-1 0 0 0,-5 6 0 0 0,-3 0 0 0 0,0 1 0 0 0,6-2 0 0 0,20-1 0 0 0,17-1 0 0 0,15 8 0 0 0,8 3 0 0 0,2 3 0 0 0,-4-1 0 0 0,-25-3 0 0 0,-38-3 0 0 0,-35-4 0 0 0,-21-2 0 0 0,-13-2 0 0 0,-8-1 0 0 0,-3 0 0 0 0,2-1 0 0 0,8 0 0 0 0,-3 1 0 0 0,-5-1 0 0 0,1 1 0 0 0,1 0 0 0 0,6 0 0 0 0,1 0 0 0 0,14-5 0 0 0,17-10 0 0 0,15-3 0 0 0,13 2 0 0 0,18 4 0 0 0,8 3 0 0 0,2 4 0 0 0,4 2 0 0 0,4 2 0 0 0,2 1 0 0 0,-8-4 0 0 0,-14-1 0 0 0,-45-4 0 0 0,-46-11 0 0 0,-32-1 0 0 0,-12-1 0 0 0,-11 2 0 0 0,10 5 0 0 0,32 5 0 0 0,57 5 0 0 0,58 2 0 0 0,42 2 0 0 0,34 2 0 0 0,19 0 0 0 0,-2 0 0 0 0,-11-1 0 0 0,-22 1 0 0 0,-22-1 0 0 0,-34 1 0 0 0,-47-1 0 0 0,-32 0 0 0 0,-23 0 0 0 0,-7 0 0 0 0,-10 0 0 0 0,-5 0 0 0 0,1 0 0 0 0,10 4 0 0 0,8 2 0 0 0,19 0 0 0 0,30-1 0 0 0,59-2 0 0 0,48-1 0 0 0,36-1 0 0 0,14 0 0 0 0,6-1 0 0 0,-15-1 0 0 0,-20 1 0 0 0,-30-5 0 0 0,-34-10 0 0 0,-35-8 0 0 0,-24 1 0 0 0,-21 4 0 0 0,-13 4 0 0 0,-15 6 0 0 0,-5 3 0 0 0,-7 3 0 0 0,-9 6 0 0 0,-15 3 0 0 0,-9 0 0 0 0,-2-2 0 0 0,27 0 0 0 0,35-3 0 0 0,48 0 0 0 0,32-2 0 0 0,18 0 0 0 0,4 0 0 0 0,-21-5 0 0 0,-31-5 0 0 0,-45-12 0 0 0,-29-5 0 0 0,-22 1 0 0 0,-9 1 0 0 0,7 5 0 0 0,9 5 0 0 0,15 6 0 0 0,27 4 0 0 0,29 3 0 0 0,40 1 0 0 0,32 2 0 0 0,20 9 0 0 0,9 4 0 0 0,-6-2 0 0 0,-13-2 0 0 0,-23-3 0 0 0,-34-3 0 0 0,-33 3 0 0 0,-22 0 0 0 0,-10 3 0 0 0,-4 5 0 0 0,1 0 0 0 0,11 1 0 0 0,39-1 0 0 0,47-4 0 0 0,35-3 0 0 0,27-4 0 0 0,4-1 0 0 0,-35-3 0 0 0,-39 0 0 0 0,-48 0 0 0 0,-41-1 0 0 0,-34 0 0 0 0,-20 1 0 0 0,-6-1 0 0 0,7 1 0 0 0,18 0 0 0 0,32 0 0 0 0,53 0 0 0 0,41 0 0 0 0,41 0 0 0 0,21 0 0 0 0,21 0 0 0 0,3 0 0 0 0,0 0 0 0 0,-9 0 0 0 0,-19 0 0 0 0,-21 0 0 0 0,-28 0 0 0 0,-40 0 0 0 0,-49 0 0 0 0,-39 0 0 0 0,-35 0 0 0 0,-14 0 0 0 0,0 0 0 0 0,5 0 0 0 0,9 0 0 0 0,11 0 0 0 0,19 0 0 0 0,20-4 0 0 0,16-2 0 0 0,12-5 0 0 0,12-4 0 0 0,12-5 0 0 0,16-7 0 0 0,17 0 0 0 0,10 5 0 0 0,10 6 0 0 0,10 1 0 0 0,3 4 0 0 0,6 3 0 0 0,-3 3 0 0 0,-5 2 0 0 0,-26 3 0 0 0,-44 0 0 0 0,-36 0 0 0 0,-23 1 0 0 0,-3-1 0 0 0,9 1 0 0 0,25-1 0 0 0,31 14 0 0 0,31 9 0 0 0,27 10 0 0 0,20 3 0 0 0,5-4 0 0 0,-5-3 0 0 0,-17-6 0 0 0,-21-12 0 0 0,-18-8 0 0 0,-20-4 0 0 0,-3-2 0 0 0,12 0 0 0 0,33 8 0 0 0,26 10 0 0 0,18 1 0 0 0,1 7 0 0 0,-30 0 0 0 0,-35-9 0 0 0,-33-7 0 0 0,-21-4 0 0 0,-17-3 0 0 0,-1-1 0 0 0,6-1 0 0 0,-2 1 0 0 0,6-1 0 0 0,12 1 0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0T08:17:37.36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20241 15552 16383 0 0,'-5'0'0'0'0,"-18"0"0"0"0,-27 0 0 0 0,-31 11 0 0 0,-24 3 0 0 0,-26 5 0 0 0,-29-1 0 0 0,3 8 0 0 0,1-2 0 0 0,21-3 0 0 0,29-7 0 0 0,27-5 0 0 0,32-4 0 0 0,29-3 0 0 0,24-2 0 0 0,20-1 0 0 0,13 0 0 0 0,4 0 0 0 0,0 0 0 0 0,-7-10 0 0 0,-4-4 0 0 0,-2-4 0 0 0,4 1 0 0 0,7-2 0 0 0,3 2 0 0 0,9 0 0 0 0,1 2 0 0 0,-3-7 0 0 0,6 1 0 0 0,-2-2 0 0 0,-4 4 0 0 0,-6 5 0 0 0,-5-1 0 0 0,1 4 0 0 0,5-3 0 0 0,0 1 0 0 0,-3-1 0 0 0,2 1 0 0 0,-1 3 0 0 0,-3-2 0 0 0,-2 1 0 0 0,-4 3 0 0 0,-1 3 0 0 0,-7-9 0 0 0,2-1 0 0 0,3-3 0 0 0,0 1 0 0 0,-4-2 0 0 0,-3 3 0 0 0,1 4 0 0 0,-5-1 0 0 0,0 2 0 0 0,-4-2 0 0 0,-5-5 0 0 0,-4-9 0 0 0,-9-6 0 0 0,-10 4 0 0 0,-8 17 0 0 0,-17 26 0 0 0,-8 18 0 0 0,-7 13 0 0 0,0 11 0 0 0,3-5 0 0 0,9-5 0 0 0,13-5 0 0 0,4-25 0 0 0,-5-32 0 0 0,3-23 0 0 0,-1-21 0 0 0,5-6 0 0 0,5-7 0 0 0,6 3 0 0 0,3 9 0 0 0,4 9 0 0 0,2 3 0 0 0,6 10 0 0 0,7 12 0 0 0,8 15 0 0 0,10 17 0 0 0,5 12 0 0 0,3 14 0 0 0,-1 13 0 0 0,4 9 0 0 0,1 13 0 0 0,-3 17 0 0 0,-7 9 0 0 0,2 7 0 0 0,-1 2 0 0 0,-5-10 0 0 0,-8-16 0 0 0,-8-14 0 0 0,-5-13 0 0 0,-5-3 0 0 0,-3-3 0 0 0,-6-5 0 0 0,-8-7 0 0 0,-7-3 0 0 0,-10 9 0 0 0,-6 5 0 0 0,-2 0 0 0 0,6 0 0 0 0,9-3 0 0 0,8-1 0 0 0,7 3 0 0 0,21 1 0 0 0,13 10 0 0 0,9 1 0 0 0,-2-2 0 0 0,-1-5 0 0 0,5-3 0 0 0,-3-5 0 0 0,-8 4 0 0 0,-8-1 0 0 0,-7-1 0 0 0,-5-2 0 0 0,-3-1 0 0 0,-2-2 0 0 0,-2 5 0 0 0,1 1 0 0 0,-6-6 0 0 0,-7 2 0 0 0,-6 6 0 0 0,0 1 0 0 0,-2 4 0 0 0,3 0 0 0 0,0 3 0 0 0,2 4 0 0 0,4-2 0 0 0,5-5 0 0 0,4 2 0 0 0,2-3 0 0 0,1-3 0 0 0,7-9 0 0 0,7-11 0 0 0,2-2 0 0 0,-7-6 0 0 0,-11-5 0 0 0,-15-3 0 0 0,-10-4 0 0 0,-6-1 0 0 0,-2-2 0 0 0,0 0 0 0 0,0 0 0 0 0,-4 0 0 0 0,-1 1 0 0 0,1-1 0 0 0,2 1 0 0 0,3 0 0 0 0,1 0 0 0 0,-4 0 0 0 0,-2 0 0 0 0,2 0 0 0 0,2 0 0 0 0,-10 0 0 0 0,-2 0 0 0 0,2 0 0 0 0,3 0 0 0 0,3 0 0 0 0,-7 0 0 0 0,-1 0 0 0 0,2 0 0 0 0,4 0 0 0 0,3 0 0 0 0,-7 0 0 0 0,-2 0 0 0 0,-9 0 0 0 0,1 0 0 0 0,3 0 0 0 0,7 0 0 0 0,4 0 0 0 0,5 0 0 0 0,3 0 0 0 0,-3 0 0 0 0,-1 0 0 0 0,1 0 0 0 0,1 0 0 0 0,1 0 0 0 0,2 0 0 0 0,-5 0 0 0 0,-1 0 0 0 0,1 0 0 0 0,1 0 0 0 0,2 0 0 0 0,1 0 0 0 0,-4 0 0 0 0,-1 0 0 0 0,0 0 0 0 0,-3 0 0 0 0,-6 0 0 0 0,1 0 0 0 0,2 0 0 0 0,3-5 0 0 0,5-3 0 0 0,2 2 0 0 0,-4 0 0 0 0,0 2 0 0 0,1 2 0 0 0,2 1 0 0 0,1-5 0 0 0,2-1 0 0 0,-5 0 0 0 0,-1 2 0 0 0,1 1 0 0 0,1 2 0 0 0,-9 1 0 0 0,-2 0 0 0 0,-4 1 0 0 0,2 1 0 0 0,-1-1 0 0 0,-4 0 0 0 0,4 1 0 0 0,4-1 0 0 0,-1 0 0 0 0,3 0 0 0 0,4 0 0 0 0,3 0 0 0 0,2 0 0 0 0,3 0 0 0 0,-4 0 0 0 0,-1 0 0 0 0,0 0 0 0 0,2 0 0 0 0,1 0 0 0 0,1 0 0 0 0,1 0 0 0 0,-4 0 0 0 0,-2 0 0 0 0,1 0 0 0 0,2 0 0 0 0,0 0 0 0 0,2 0 0 0 0,-4 0 0 0 0,-1 0 0 0 0,1 0 0 0 0,1 0 0 0 0,2 0 0 0 0,1 0 0 0 0,-4 0 0 0 0,-1 0 0 0 0,1 0 0 0 0,1 0 0 0 0,2 0 0 0 0,12 0 0 0 0,15 0 0 0 0,15 0 0 0 0,16 0 0 0 0,11 0 0 0 0,-2-11 0 0 0,0-3 0 0 0,0 0 0 0 0,-1 3 0 0 0,0 3 0 0 0,6 4 0 0 0,2 1 0 0 0,-1 2 0 0 0,-6 6 0 0 0,-15 3 0 0 0,-20-1 0 0 0,-10 5 0 0 0,-8-1 0 0 0,-6-1 0 0 0,7-3 0 0 0,7 3 0 0 0,0-1 0 0 0,8-1 0 0 0,5 3 0 0 0,13 0 0 0 0,9-2 0 0 0,2 2 0 0 0,2 1 0 0 0,1-3 0 0 0,2-3 0 0 0,2-2 0 0 0,5-2 0 0 0,-2 4 0 0 0,-3 1 0 0 0,-5 11 0 0 0,-3 1 0 0 0,0-2 0 0 0,3-4 0 0 0,1-4 0 0 0,1-4 0 0 0,8-3 0 0 0,2-1 0 0 0,0-1 0 0 0,0-1 0 0 0,-3 0 0 0 0,0 1 0 0 0,-7-6 0 0 0,2-2 0 0 0,2 1 0 0 0,1 1 0 0 0,0 2 0 0 0,0 2 0 0 0,-1 1 0 0 0,6 0 0 0 0,1 1 0 0 0,-1 1 0 0 0,-1-1 0 0 0,-1 0 0 0 0,-2 0 0 0 0,4 1 0 0 0,1-1 0 0 0,0 0 0 0 0,-8-6 0 0 0,-3-1 0 0 0,-1 1 0 0 0,0 0 0 0 0,7 2 0 0 0,-4 2 0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0T08:17:37.36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19970 15060 16383 0 0,'-6'0'0'0'0,"-1"11"0"0"0,-5 8 0 0 0,-1 7 0 0 0,3 5 0 0 0,-9 12 0 0 0,-6 32 0 0 0,1 13 0 0 0,5 9 0 0 0,6 3 0 0 0,4-10 0 0 0,5-9 0 0 0,2-3 0 0 0,2-8 0 0 0,1-12 0 0 0,0-10 0 0 0,0-2 0 0 0,0-4 0 0 0,-1-3 0 0 0,1-4 0 0 0,-1-2 0 0 0,-16-6 0 0 0,-22-24 0 0 0,-20-45 0 0 0,-27-43 0 0 0,-5-38 0 0 0,3-36 0 0 0,10-13 0 0 0,8-14 0 0 0,15 3 0 0 0,17 16 0 0 0,15 26 0 0 0,11 20 0 0 0,8 21 0 0 0,4 16 0 0 0,1 18 0 0 0,7 35 0 0 0,17 61 0 0 0,5 47 0 0 0,2 37 0 0 0,-5 31 0 0 0,-6 13 0 0 0,-8 6 0 0 0,-6 8 0 0 0,-4-4 0 0 0,-3-15 0 0 0,-1-12 0 0 0,-2-24 0 0 0,1-27 0 0 0,0-44 0 0 0,-33-90 0 0 0,-25-69 0 0 0,-15-64 0 0 0,1-51 0 0 0,13-17 0 0 0,15 15 0 0 0,17 32 0 0 0,13 43 0 0 0,8 44 0 0 0,6 55 0 0 0,3 71 0 0 0,-10 48 0 0 0,-3 25 0 0 0,0 13 0 0 0,2 5 0 0 0,3-4 0 0 0,-4-19 0 0 0,1-19 0 0 0,1-10 0 0 0,2-8 0 0 0,-3-12 0 0 0,-5-28 0 0 0,-1-31 0 0 0,3-22 0 0 0,3-19 0 0 0,3-15 0 0 0,2-4 0 0 0,3-4 0 0 0,1 8 0 0 0,-11 18 0 0 0,-2 25 0 0 0,-6 35 0 0 0,-4 34 0 0 0,2 33 0 0 0,-7 22 0 0 0,-3 18 0 0 0,-8 18 0 0 0,-2 4 0 0 0,-11 3 0 0 0,-6-5 0 0 0,0-7 0 0 0,5-8 0 0 0,1-22 0 0 0,10-21 0 0 0,16-21 0 0 0,13-24 0 0 0,15-31 0 0 0,6-20 0 0 0,2-10 0 0 0,5 2 0 0 0,-1 2 0 0 0,-2 7 0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20T08:17:37.36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15432 15893 16383 0 0,'0'-5'0'0'0,"0"-8"0"0"0,0-6 0 0 0,0-6 0 0 0,0-3 0 0 0,0-9 0 0 0,0-3 0 0 0,0 1 0 0 0,0 0 0 0 0,0 3 0 0 0,0 1 0 0 0,0-4 0 0 0,0-1 0 0 0,0 18 0 0 0,0 17 0 0 0,0 16 0 0 0,0 10 0 0 0,0 8 0 0 0,-6-2 0 0 0,-1 1 0 0 0,-5-5 0 0 0,-6-7 0 0 0,0 6 0 0 0,-7-2 0 0 0,-6-4 0 0 0,4 1 0 0 0,0-3 0 0 0,5 2 0 0 0,11-2 0 0 0,19-3 0 0 0,13-4 0 0 0,3-8 0 0 0,3-4 0 0 0,2-1 0 0 0,2 0 0 0 0,0 2 0 0 0,7 0 0 0 0,1 2 0 0 0,0-9 0 0 0,-1-4 0 0 0,-3 2 0 0 0,0 2 0 0 0,-2 3 0 0 0,4 4 0 0 0,2 1 0 0 0,-1 2 0 0 0,-1 1 0 0 0,-7 6 0 0 0,-4 7 0 0 0,-5 7 0 0 0,-7 6 0 0 0,-11 3 0 0 0,-12-3 0 0 0,-3-1 0 0 0,-6-4 0 0 0,-11 5 0 0 0,-5-3 0 0 0,-2 2 0 0 0,-1-5 0 0 0,1-5 0 0 0,11-6 0 0 0,11-14 0 0 0,13-7 0 0 0,11-1 0 0 0,16 1 0 0 0,13 3 0 0 0,6 3 0 0 0,1 3 0 0 0,3 1 0 0 0,3 2 0 0 0,0 0 0 0 0,-5 0 0 0 0,1 1 0 0 0,-3 0 0 0 0,-19 4 0 0 0,-20 3 0 0 0,-11 4 0 0 0,-9 1 0 0 0,-9 3 0 0 0,11 4 0 0 0,18-1 0 0 0,14 2 0 0 0,8-3 0 0 0,11-5 0 0 0,3-4 0 0 0,1-4 0 0 0,-2-2 0 0 0,-3-3 0 0 0,-2 0 0 0 0,3-1 0 0 0,1 0 0 0 0,-17 6 0 0 0,-19 12 0 0 0,-14 4 0 0 0,-12-2 0 0 0,-1 1 0 0 0,-3-3 0 0 0,-2-4 0 0 0,-7 1 0 0 0,-3-2 0 0 0,0 3 0 0 0,0 3 0 0 0,2 0 0 0 0,2 1 0 0 0,-5-2 0 0 0,0-4 0 0 0,5-10 0 0 0,10-21 0 0 0,14-18 0 0 0,13-31 0 0 0,7-8 0 0 0,2-8 0 0 0,-2 4 0 0 0,3 17 0 0 0,11 18 0 0 0,11 16 0 0 0,5 14 0 0 0,-4 3 0 0 0,8-12 0 0 0,2-8 0 0 0,-1-4 0 0 0,-9-1 0 0 0,0 5 0 0 0,-5-2 0 0 0,-4 3 0 0 0,-5 3 0 0 0,-7 0 0 0 0,-1 4 0 0 0,-2 1 0 0 0,2-1 0 0 0,3-2 0 0 0,11-13 0 0 0,10-5 0 0 0,10-12 0 0 0,-3-2 0 0 0,-4-1 0 0 0,-4 3 0 0 0,-7 6 0 0 0,-5 11 0 0 0,0 12 0 0 0,6 10 0 0 0,3 9 0 0 0,1 4 0 0 0,0 4 0 0 0,11 1 0 0 0,2 0 0 0 0,-2 1 0 0 0,-2-2 0 0 0,-5 0 0 0 0,-2 0 0 0 0,2 0 0 0 0,1-1 0 0 0,-7 5 0 0 0,-4 2 0 0 0,-1 0 0 0 0,0-2 0 0 0,0-1 0 0 0,7-2 0 0 0,2 0 0 0 0,1-2 0 0 0,-1 0 0 0 0,-2 0 0 0 0,-1 0 0 0 0,-1-1 0 0 0,5 1 0 0 0,1 0 0 0 0,4 0 0 0 0,12 0 0 0 0,12 0 0 0 0,6 0 0 0 0,-5 0 0 0 0,3 0 0 0 0,0 0 0 0 0,3 0 0 0 0,-4 0 0 0 0,-10 0 0 0 0,-4 0 0 0 0,0 0 0 0 0,-5 0 0 0 0,5 0 0 0 0,-2 0 0 0 0,2 0 0 0 0,6 0 0 0 0,-1 0 0 0 0,-7 0 0 0 0,-6 0 0 0 0,0 0 0 0 0,-4 0 0 0 0,-4 0 0 0 0,-3 0 0 0 0,-8 10 0 0 0,-14 5 0 0 0,-15 4 0 0 0,-19 4 0 0 0,-10-1 0 0 0,-7 1 0 0 0,-2-4 0 0 0,0-5 0 0 0,1-5 0 0 0,-4 2 0 0 0,0-2 0 0 0,1-1 0 0 0,2-4 0 0 0,2 5 0 0 0,3-1 0 0 0,-5 0 0 0 0,-7-3 0 0 0,0-1 0 0 0,-9 8 0 0 0,-6 3 0 0 0,-10-1 0 0 0,-7-3 0 0 0,-3 2 0 0 0,2-2 0 0 0,9-1 0 0 0,10-4 0 0 0,11-2 0 0 0,7-2 0 0 0,6-2 0 0 0,-2 0 0 0 0,0 0 0 0 0,1 4 0 0 0,-5 3 0 0 0,-5-1 0 0 0,-6 0 0 0 0,0-3 0 0 0,-7 0 0 0 0,2-2 0 0 0,4 0 0 0 0,7-1 0 0 0,5-1 0 0 0,-1 1 0 0 0,-4 0 0 0 0,-11 0 0 0 0,0-1 0 0 0,-2 1 0 0 0,4 0 0 0 0,1 0 0 0 0,4 0 0 0 0,10-5 0 0 0,12-8 0 0 0,11-6 0 0 0,9-11 0 0 0,5-6 0 0 0,3-2 0 0 0,2 0 0 0 0,11 1 0 0 0,3 2 0 0 0,0-5 0 0 0,1 6 0 0 0,-1 13 0 0 0,-4 15 0 0 0,-4 15 0 0 0,-3 11 0 0 0,-13 7 0 0 0,-11 5 0 0 0,-7 7 0 0 0,-5-2 0 0 0,3-3 0 0 0,1-2 0 0 0,-1 0 0 0 0,5-1 0 0 0,6 0 0 0 0,6 6 0 0 0,5 1 0 0 0,4 0 0 0 0,1-1 0 0 0,2-2 0 0 0,0-1 0 0 0,0 4 0 0 0,6-4 0 0 0,1-2 0 0 0,4-8 0 0 0,1-1 0 0 0,-2 0 0 0 0,-3 2 0 0 0,13 7 0 0 0,14-2 0 0 0,7-6 0 0 0,6-7 0 0 0,1-6 0 0 0,2-5 0 0 0,-1-4 0 0 0,1-7 0 0 0,-3-4 0 0 0,-4 1 0 0 0,-4 1 0 0 0,-4 2 0 0 0,-2 2 0 0 0,4 1 0 0 0,0-4 0 0 0,0-1 0 0 0,-2 0 0 0 0,-1 2 0 0 0,-2 2 0 0 0,5-5 0 0 0,6 0 0 0 0,2 1 0 0 0,-2 1 0 0 0,7 3 0 0 0,1-5 0 0 0,-3 0 0 0 0,-5 1 0 0 0,7 2 0 0 0,-1 1 0 0 0,-3-3 0 0 0,-4-1 0 0 0,-4 0 0 0 0,2 3 0 0 0,0 2 0 0 0,-3-5 0 0 0,-1 0 0 0 0,-3 1 0 0 0,0 1 0 0 0,3 3 0 0 0,2 1 0 0 0,-1 1 0 0 0,-1-10 0 0 0,-2-3 0 0 0,9 0 0 0 0,3 4 0 0 0,4 2 0 0 0,4 4 0 0 0,-2 1 0 0 0,-4 2 0 0 0,-6 1 0 0 0,-4 1 0 0 0,-4-1 0 0 0,3 1 0 0 0,1-1 0 0 0,-18 6 0 0 0,-17 1 0 0 0,-15 0 0 0 0,-11 4 0 0 0,-7 0 0 0 0,-4-1 0 0 0,-7-4 0 0 0,-2 4 0 0 0,1 0 0 0 0,1 3 0 0 0,3 0 0 0 0,2-3 0 0 0,-4 3 0 0 0,0-1 0 0 0,1-3 0 0 0,1-2 0 0 0,2-3 0 0 0,7 3 0 0 0,2 1 0 0 0,-4-1 0 0 0,-3 8 0 0 0,-1 3 0 0 0,-1-2 0 0 0,1-4 0 0 0,-10-4 0 0 0,-8-4 0 0 0,-1-1 0 0 0,-2 3 0 0 0,3 0 0 0 0,5 1 0 0 0,5-3 0 0 0,4 0 0 0 0,4-3 0 0 0,-15 0 0 0 0,-9 0 0 0 0,-5-1 0 0 0,-9-6 0 0 0,3-1 0 0 0,8-1 0 0 0,8 3 0 0 0,-2-5 0 0 0,-8 1 0 0 0,-4-5 0 0 0,-7-10 0 0 0,-7-1 0 0 0,-6-1 0 0 0,7 3 0 0 0,27 0 0 0 0,29 4 0 0 0,23 6 0 0 0,28-6 0 0 0,15 0 0 0 0,6-2 0 0 0,-1 2 0 0 0,-2 6 0 0 0,-9-2 0 0 0,6 2 0 0 0,0-2 0 0 0,0 2 0 0 0,2 3 0 0 0,5-3 0 0 0,-1 2 0 0 0,-2 2 0 0 0,-5-3 0 0 0,-3 1 0 0 0,-14 3 0 0 0,-16 1 0 0 0,-15 4 0 0 0,-17 1 0 0 0,-10 6 0 0 0,-4 3 0 0 0,-2 1 0 0 0,13-2 0 0 0,15-2 0 0 0,26-1 0 0 0,16-2 0 0 0,24 0 0 0 0,20-1 0 0 0,18 0 0 0 0,20-11 0 0 0,24-4 0 0 0,21 1 0 0 0,-6 3 0 0 0,-2 3 0 0 0,-15 3 0 0 0,-19 3 0 0 0,-25-5 0 0 0,-22 0 0 0 0,-16 1 0 0 0,-13 1 0 0 0,-7 2 0 0 0,1-5 0 0 0,1 0 0 0 0,-16 1 0 0 0,-22 2 0 0 0,-16 6 0 0 0,-25 4 0 0 0,-38 1 0 0 0,-53 10 0 0 0,-36 3 0 0 0,-20-3 0 0 0,5-3 0 0 0,20 1 0 0 0,32-2 0 0 0,33-3 0 0 0,30-3 0 0 0,10 9 0 0 0,10 1 0 0 0,4 3 0 0 0,4-1 0 0 0,-1-4 0 0 0,2-4 0 0 0,40-4 0 0 0,43-3 0 0 0,46-2 0 0 0,52-1 0 0 0,50-1 0 0 0,69 1 0 0 0,50-1 0 0 0,47 0 0 0 0,7 1 0 0 0,-15-1 0 0 0,-50 1 0 0 0,-59 0 0 0 0,-65 0 0 0 0,-57 0 0 0 0,-41 0 0 0 0,-29 0 0 0 0,-27 0 0 0 0,-22 6 0 0 0,-26 6 0 0 0,-25 13 0 0 0,-13 2 0 0 0,-22 1 0 0 0,-29 7 0 0 0,-36-2 0 0 0,-40 3 0 0 0,-36-3 0 0 0,-10-9 0 0 0,14-7 0 0 0,40-7 0 0 0,42-6 0 0 0,39-2 0 0 0,33-3 0 0 0,28 5 0 0 0,39 2 0 0 0,74-1 0 0 0,105 10 0 0 0,83 3 0 0 0,57 8 0 0 0,34 1 0 0 0,-9-6 0 0 0,-52-5 0 0 0,-69-5 0 0 0,-66-6 0 0 0,-53-2 0 0 0,-39-3 0 0 0,-33-1 0 0 0,-28 5 0 0 0,-18 2 0 0 0,-17 0 0 0 0,-7-1 0 0 0,4 4 0 0 0,-3 0 0 0 0,2-1 0 0 0,-4 4 0 0 0,1-1 0 0 0,2 3 0 0 0,-2 0 0 0 0,-5-3 0 0 0,1 7 0 0 0,4 1 0 0 0,13-2 0 0 0,30-6 0 0 0,30-3 0 0 0,21-9 0 0 0,7-4 0 0 0,5-1 0 0 0,3 0 0 0 0,-5-4 0 0 0,-6-1 0 0 0,-3 2 0 0 0,-4 3 0 0 0,-4 2 0 0 0,-5 1 0 0 0,-3-3 0 0 0,-3-2 0 0 0,-16 2 0 0 0,-45 1 0 0 0,-86 1 0 0 0,-109 2 0 0 0,-136 1 0 0 0,-124 1 0 0 0,-125-11 0 0 0,-61-3 0 0 0,8-10 0 0 0,90-1 0 0 0,137 4 0 0 0,142-5 0 0 0,137 1 0 0 0,106 6 0 0 0,89 5 0 0 0,69 0 0 0 0,48 3 0 0 0,31 3 0 0 0,16 2 0 0 0,20 3 0 0 0,6 2 0 0 0,7 1 0 0 0,5 0 0 0 0,-10 1 0 0 0,-13-1 0 0 0,-22 1 0 0 0,-28-1 0 0 0,-32 0 0 0 0,-28 0 0 0 0,-27 0 0 0 0,-17 0 0 0 0,-14 0 0 0 0,1 0 0 0 0,-3 0 0 0 0,-4 0 0 0 0,-26 0 0 0 0,-27 11 0 0 0,-27 9 0 0 0,-30 0 0 0 0,-52-2 0 0 0,-48-4 0 0 0,-56-6 0 0 0,-48-3 0 0 0,-39-2 0 0 0,-30-3 0 0 0,10 0 0 0 0,40-1 0 0 0,52 0 0 0 0,61 6 0 0 0,88 1 0 0 0,123 1 0 0 0,115-2 0 0 0,107-1 0 0 0,95-2 0 0 0,64-1 0 0 0,-7 0 0 0 0,-36-1 0 0 0,-75 0 0 0 0,-83 0 0 0 0,-79 5 0 0 0,-67 7 0 0 0,-62 12 0 0 0,-37 3 0 0 0,-35 1 0 0 0,-33-3 0 0 0,-44-7 0 0 0,-40-6 0 0 0,-37-5 0 0 0,-41-4 0 0 0,-19-2 0 0 0,6-1 0 0 0,16-1 0 0 0,37-1 0 0 0,50 1 0 0 0,48 0 0 0 0,56 1 0 0 0,88-6 0 0 0,72-1 0 0 0,63 0 0 0 0,47 2 0 0 0,39 1 0 0 0,9 1 0 0 0,-22 2 0 0 0,-39 1 0 0 0,-47 0 0 0 0,-53 5 0 0 0,-48 3 0 0 0,-36 4 0 0 0,-25 1 0 0 0,-20-2 0 0 0,-9-3 0 0 0,4 3 0 0 0,3-1 0 0 0,4-2 0 0 0,2 3 0 0 0,2 0 0 0 0,-5-3 0 0 0,-1 4 0 0 0,-5-1 0 0 0,-1-2 0 0 0,-3-3 0 0 0,1-2 0 0 0,-3-2 0 0 0,2-1 0 0 0,-2-1 0 0 0,2 0 0 0 0,4-1 0 0 0,3 1 0 0 0,4 0 0 0 0,2 5 0 0 0,-9 2 0 0 0,-3-1 0 0 0,-9 0 0 0 0,-6 8 0 0 0,-20 3 0 0 0,-7-2 0 0 0,-4-3 0 0 0,-3-5 0 0 0,9-2 0 0 0,15-3 0 0 0,13-1 0 0 0,11-1 0 0 0,19-1 0 0 0,10 1 0 0 0,1-1 0 0 0,-6 0 0 0 0,-6 1 0 0 0,-2 0 0 0 0,-1 0 0 0 0,-2 0 0 0 0,1 0 0 0 0,5-11 0 0 0,14-3 0 0 0,13-5 0 0 0,13 1 0 0 0,10-2 0 0 0,12 2 0 0 0,0-1 0 0 0,-1 3 0 0 0,-5-1 0 0 0,-3 2 0 0 0,1 3 0 0 0,0-1 0 0 0,2 2 0 0 0,6 2 0 0 0,4 3 0 0 0,-1 2 0 0 0,0 3 0 0 0,-1 0 0 0 0,-2 1 0 0 0,5 1 0 0 0,0-1 0 0 0,0 1 0 0 0,-2-1 0 0 0,-2 0 0 0 0,-1 1 0 0 0,9-1 0 0 0,4 0 0 0 0,-2 0 0 0 0,-3 0 0 0 0,2 0 0 0 0,5 0 0 0 0,-1 0 0 0 0,-3 0 0 0 0,1 0 0 0 0,-1 0 0 0 0,-4 0 0 0 0,-3 0 0 0 0,-2 0 0 0 0,-3 0 0 0 0,5 0 0 0 0,0 0 0 0 0,0 0 0 0 0,-1 0 0 0 0,-2 0 0 0 0,-2 0 0 0 0,5 0 0 0 0,1 0 0 0 0,0 0 0 0 0,-3 0 0 0 0,0 0 0 0 0,-3 0 0 0 0,5 0 0 0 0,1 0 0 0 0,0 0 0 0 0,-2 0 0 0 0,3 0 0 0 0,6 0 0 0 0,1 0 0 0 0,-3 0 0 0 0,-3 0 0 0 0,-3 0 0 0 0,-3 0 0 0 0,3 0 0 0 0,1 0 0 0 0,-1 0 0 0 0,-1 0 0 0 0,-2 0 0 0 0,-2 0 0 0 0,5 0 0 0 0,1 0 0 0 0,-1 0 0 0 0,-1 0 0 0 0,-2 0 0 0 0,10 0 0 0 0,2 0 0 0 0,-2 0 0 0 0,8 0 0 0 0,6 0 0 0 0,9 0 0 0 0,-2 0 0 0 0,-7 5 0 0 0,3 2 0 0 0,-4 0 0 0 0,-6-2 0 0 0,-7-1 0 0 0,-5-1 0 0 0,0-2 0 0 0,0 5 0 0 0,3 1 0 0 0,0 0 0 0 0,9-2 0 0 0,1-1 0 0 0,-4-2 0 0 0,-4-1 0 0 0,-5 5 0 0 0,2 1 0 0 0,-1-1 0 0 0,-2-1 0 0 0,-7-1 0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2" y="1122364"/>
            <a:ext cx="9144000" cy="2387600"/>
          </a:xfrm>
        </p:spPr>
        <p:txBody>
          <a:bodyPr anchor="b"/>
          <a:lstStyle>
            <a:lvl1pPr algn="ctr">
              <a:defRPr sz="253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2" y="3602039"/>
            <a:ext cx="9144000" cy="1655762"/>
          </a:xfrm>
        </p:spPr>
        <p:txBody>
          <a:bodyPr/>
          <a:lstStyle>
            <a:lvl1pPr marL="0" indent="0" algn="ctr">
              <a:buNone/>
              <a:defRPr sz="1013"/>
            </a:lvl1pPr>
            <a:lvl2pPr marL="192881" indent="0" algn="ctr">
              <a:buNone/>
              <a:defRPr sz="844"/>
            </a:lvl2pPr>
            <a:lvl3pPr marL="385763" indent="0" algn="ctr">
              <a:buNone/>
              <a:defRPr sz="760"/>
            </a:lvl3pPr>
            <a:lvl4pPr marL="578644" indent="0" algn="ctr">
              <a:buNone/>
              <a:defRPr sz="675"/>
            </a:lvl4pPr>
            <a:lvl5pPr marL="771525" indent="0" algn="ctr">
              <a:buNone/>
              <a:defRPr sz="675"/>
            </a:lvl5pPr>
            <a:lvl6pPr marL="964406" indent="0" algn="ctr">
              <a:buNone/>
              <a:defRPr sz="675"/>
            </a:lvl6pPr>
            <a:lvl7pPr marL="1157288" indent="0" algn="ctr">
              <a:buNone/>
              <a:defRPr sz="675"/>
            </a:lvl7pPr>
            <a:lvl8pPr marL="1350169" indent="0" algn="ctr">
              <a:buNone/>
              <a:defRPr sz="675"/>
            </a:lvl8pPr>
            <a:lvl9pPr marL="1543050" indent="0" algn="ctr">
              <a:buNone/>
              <a:defRPr sz="675"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2025-08-28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84422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2025-08-28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23719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3" y="365127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1" y="365127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2025-08-28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1644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2025-08-28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22720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2" y="1709741"/>
            <a:ext cx="10515601" cy="2852737"/>
          </a:xfrm>
        </p:spPr>
        <p:txBody>
          <a:bodyPr anchor="b"/>
          <a:lstStyle>
            <a:lvl1pPr>
              <a:defRPr sz="253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2" y="4589466"/>
            <a:ext cx="10515601" cy="1500187"/>
          </a:xfrm>
        </p:spPr>
        <p:txBody>
          <a:bodyPr/>
          <a:lstStyle>
            <a:lvl1pPr marL="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1pPr>
            <a:lvl2pPr marL="192881" indent="0">
              <a:buNone/>
              <a:defRPr sz="844">
                <a:solidFill>
                  <a:schemeClr val="tx1">
                    <a:tint val="75000"/>
                  </a:schemeClr>
                </a:solidFill>
              </a:defRPr>
            </a:lvl2pPr>
            <a:lvl3pPr marL="385763" indent="0">
              <a:buNone/>
              <a:defRPr sz="760">
                <a:solidFill>
                  <a:schemeClr val="tx1">
                    <a:tint val="75000"/>
                  </a:schemeClr>
                </a:solidFill>
              </a:defRPr>
            </a:lvl3pPr>
            <a:lvl4pPr marL="578644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4pPr>
            <a:lvl5pPr marL="771525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5pPr>
            <a:lvl6pPr marL="964406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6pPr>
            <a:lvl7pPr marL="1157288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7pPr>
            <a:lvl8pPr marL="1350169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8pPr>
            <a:lvl9pPr marL="1543050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2025-08-28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86728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1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1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2025-08-28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92360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90" y="365128"/>
            <a:ext cx="10515601" cy="1325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90" y="1681164"/>
            <a:ext cx="5157786" cy="823912"/>
          </a:xfrm>
        </p:spPr>
        <p:txBody>
          <a:bodyPr anchor="b"/>
          <a:lstStyle>
            <a:lvl1pPr marL="0" indent="0">
              <a:buNone/>
              <a:defRPr sz="1013" b="1"/>
            </a:lvl1pPr>
            <a:lvl2pPr marL="192881" indent="0">
              <a:buNone/>
              <a:defRPr sz="844" b="1"/>
            </a:lvl2pPr>
            <a:lvl3pPr marL="385763" indent="0">
              <a:buNone/>
              <a:defRPr sz="760" b="1"/>
            </a:lvl3pPr>
            <a:lvl4pPr marL="578644" indent="0">
              <a:buNone/>
              <a:defRPr sz="675" b="1"/>
            </a:lvl4pPr>
            <a:lvl5pPr marL="771525" indent="0">
              <a:buNone/>
              <a:defRPr sz="675" b="1"/>
            </a:lvl5pPr>
            <a:lvl6pPr marL="964406" indent="0">
              <a:buNone/>
              <a:defRPr sz="675" b="1"/>
            </a:lvl6pPr>
            <a:lvl7pPr marL="1157288" indent="0">
              <a:buNone/>
              <a:defRPr sz="675" b="1"/>
            </a:lvl7pPr>
            <a:lvl8pPr marL="1350169" indent="0">
              <a:buNone/>
              <a:defRPr sz="675" b="1"/>
            </a:lvl8pPr>
            <a:lvl9pPr marL="1543050" indent="0">
              <a:buNone/>
              <a:defRPr sz="675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6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4" y="1681164"/>
            <a:ext cx="5183187" cy="823912"/>
          </a:xfrm>
        </p:spPr>
        <p:txBody>
          <a:bodyPr anchor="b"/>
          <a:lstStyle>
            <a:lvl1pPr marL="0" indent="0">
              <a:buNone/>
              <a:defRPr sz="1013" b="1"/>
            </a:lvl1pPr>
            <a:lvl2pPr marL="192881" indent="0">
              <a:buNone/>
              <a:defRPr sz="844" b="1"/>
            </a:lvl2pPr>
            <a:lvl3pPr marL="385763" indent="0">
              <a:buNone/>
              <a:defRPr sz="760" b="1"/>
            </a:lvl3pPr>
            <a:lvl4pPr marL="578644" indent="0">
              <a:buNone/>
              <a:defRPr sz="675" b="1"/>
            </a:lvl4pPr>
            <a:lvl5pPr marL="771525" indent="0">
              <a:buNone/>
              <a:defRPr sz="675" b="1"/>
            </a:lvl5pPr>
            <a:lvl6pPr marL="964406" indent="0">
              <a:buNone/>
              <a:defRPr sz="675" b="1"/>
            </a:lvl6pPr>
            <a:lvl7pPr marL="1157288" indent="0">
              <a:buNone/>
              <a:defRPr sz="675" b="1"/>
            </a:lvl7pPr>
            <a:lvl8pPr marL="1350169" indent="0">
              <a:buNone/>
              <a:defRPr sz="675" b="1"/>
            </a:lvl8pPr>
            <a:lvl9pPr marL="1543050" indent="0">
              <a:buNone/>
              <a:defRPr sz="675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4" y="2505075"/>
            <a:ext cx="51831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2025-08-28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77650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2025-08-28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56609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2025-08-28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11076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8" cy="1600200"/>
          </a:xfrm>
        </p:spPr>
        <p:txBody>
          <a:bodyPr anchor="b"/>
          <a:lstStyle>
            <a:lvl1pPr>
              <a:defRPr sz="135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91" y="987428"/>
            <a:ext cx="6172200" cy="4873625"/>
          </a:xfrm>
        </p:spPr>
        <p:txBody>
          <a:bodyPr/>
          <a:lstStyle>
            <a:lvl1pPr>
              <a:defRPr sz="1350"/>
            </a:lvl1pPr>
            <a:lvl2pPr>
              <a:defRPr sz="1181"/>
            </a:lvl2pPr>
            <a:lvl3pPr>
              <a:defRPr sz="1013"/>
            </a:lvl3pPr>
            <a:lvl4pPr>
              <a:defRPr sz="844"/>
            </a:lvl4pPr>
            <a:lvl5pPr>
              <a:defRPr sz="844"/>
            </a:lvl5pPr>
            <a:lvl6pPr>
              <a:defRPr sz="844"/>
            </a:lvl6pPr>
            <a:lvl7pPr>
              <a:defRPr sz="844"/>
            </a:lvl7pPr>
            <a:lvl8pPr>
              <a:defRPr sz="844"/>
            </a:lvl8pPr>
            <a:lvl9pPr>
              <a:defRPr sz="844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90" y="2057401"/>
            <a:ext cx="3932238" cy="3811588"/>
          </a:xfrm>
        </p:spPr>
        <p:txBody>
          <a:bodyPr/>
          <a:lstStyle>
            <a:lvl1pPr marL="0" indent="0">
              <a:buNone/>
              <a:defRPr sz="675"/>
            </a:lvl1pPr>
            <a:lvl2pPr marL="192881" indent="0">
              <a:buNone/>
              <a:defRPr sz="591"/>
            </a:lvl2pPr>
            <a:lvl3pPr marL="385763" indent="0">
              <a:buNone/>
              <a:defRPr sz="506"/>
            </a:lvl3pPr>
            <a:lvl4pPr marL="578644" indent="0">
              <a:buNone/>
              <a:defRPr sz="422"/>
            </a:lvl4pPr>
            <a:lvl5pPr marL="771525" indent="0">
              <a:buNone/>
              <a:defRPr sz="422"/>
            </a:lvl5pPr>
            <a:lvl6pPr marL="964406" indent="0">
              <a:buNone/>
              <a:defRPr sz="422"/>
            </a:lvl6pPr>
            <a:lvl7pPr marL="1157288" indent="0">
              <a:buNone/>
              <a:defRPr sz="422"/>
            </a:lvl7pPr>
            <a:lvl8pPr marL="1350169" indent="0">
              <a:buNone/>
              <a:defRPr sz="422"/>
            </a:lvl8pPr>
            <a:lvl9pPr marL="1543050" indent="0">
              <a:buNone/>
              <a:defRPr sz="422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2025-08-28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48965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8" cy="1600200"/>
          </a:xfrm>
        </p:spPr>
        <p:txBody>
          <a:bodyPr anchor="b"/>
          <a:lstStyle>
            <a:lvl1pPr>
              <a:defRPr sz="135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91" y="987428"/>
            <a:ext cx="6172200" cy="4873625"/>
          </a:xfrm>
        </p:spPr>
        <p:txBody>
          <a:bodyPr/>
          <a:lstStyle>
            <a:lvl1pPr marL="0" indent="0">
              <a:buNone/>
              <a:defRPr sz="1350"/>
            </a:lvl1pPr>
            <a:lvl2pPr marL="192881" indent="0">
              <a:buNone/>
              <a:defRPr sz="1181"/>
            </a:lvl2pPr>
            <a:lvl3pPr marL="385763" indent="0">
              <a:buNone/>
              <a:defRPr sz="1013"/>
            </a:lvl3pPr>
            <a:lvl4pPr marL="578644" indent="0">
              <a:buNone/>
              <a:defRPr sz="844"/>
            </a:lvl4pPr>
            <a:lvl5pPr marL="771525" indent="0">
              <a:buNone/>
              <a:defRPr sz="844"/>
            </a:lvl5pPr>
            <a:lvl6pPr marL="964406" indent="0">
              <a:buNone/>
              <a:defRPr sz="844"/>
            </a:lvl6pPr>
            <a:lvl7pPr marL="1157288" indent="0">
              <a:buNone/>
              <a:defRPr sz="844"/>
            </a:lvl7pPr>
            <a:lvl8pPr marL="1350169" indent="0">
              <a:buNone/>
              <a:defRPr sz="844"/>
            </a:lvl8pPr>
            <a:lvl9pPr marL="1543050" indent="0">
              <a:buNone/>
              <a:defRPr sz="844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90" y="2057401"/>
            <a:ext cx="3932238" cy="3811588"/>
          </a:xfrm>
        </p:spPr>
        <p:txBody>
          <a:bodyPr/>
          <a:lstStyle>
            <a:lvl1pPr marL="0" indent="0">
              <a:buNone/>
              <a:defRPr sz="675"/>
            </a:lvl1pPr>
            <a:lvl2pPr marL="192881" indent="0">
              <a:buNone/>
              <a:defRPr sz="591"/>
            </a:lvl2pPr>
            <a:lvl3pPr marL="385763" indent="0">
              <a:buNone/>
              <a:defRPr sz="506"/>
            </a:lvl3pPr>
            <a:lvl4pPr marL="578644" indent="0">
              <a:buNone/>
              <a:defRPr sz="422"/>
            </a:lvl4pPr>
            <a:lvl5pPr marL="771525" indent="0">
              <a:buNone/>
              <a:defRPr sz="422"/>
            </a:lvl5pPr>
            <a:lvl6pPr marL="964406" indent="0">
              <a:buNone/>
              <a:defRPr sz="422"/>
            </a:lvl6pPr>
            <a:lvl7pPr marL="1157288" indent="0">
              <a:buNone/>
              <a:defRPr sz="422"/>
            </a:lvl7pPr>
            <a:lvl8pPr marL="1350169" indent="0">
              <a:buNone/>
              <a:defRPr sz="422"/>
            </a:lvl8pPr>
            <a:lvl9pPr marL="1543050" indent="0">
              <a:buNone/>
              <a:defRPr sz="422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2025-08-28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71453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2" y="365128"/>
            <a:ext cx="105156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1" y="6356353"/>
            <a:ext cx="27432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0A13A-DB3F-4AD5-B6AF-BDA0278A0A39}" type="datetimeFigureOut">
              <a:rPr lang="sv-SE" smtClean="0"/>
              <a:t>2025-08-28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3" y="6356353"/>
            <a:ext cx="411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3"/>
            <a:ext cx="27432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07285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customXml" Target="../ink/ink12.xml"/><Relationship Id="rId3" Type="http://schemas.openxmlformats.org/officeDocument/2006/relationships/customXml" Target="../ink/ink7.xml"/><Relationship Id="rId7" Type="http://schemas.openxmlformats.org/officeDocument/2006/relationships/customXml" Target="../ink/ink9.xml"/><Relationship Id="rId12" Type="http://schemas.openxmlformats.org/officeDocument/2006/relationships/image" Target="../media/image14.png"/><Relationship Id="rId2" Type="http://schemas.openxmlformats.org/officeDocument/2006/relationships/image" Target="../media/image14.jpe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11" Type="http://schemas.openxmlformats.org/officeDocument/2006/relationships/customXml" Target="../ink/ink11.xml"/><Relationship Id="rId5" Type="http://schemas.openxmlformats.org/officeDocument/2006/relationships/customXml" Target="../ink/ink8.xml"/><Relationship Id="rId15" Type="http://schemas.openxmlformats.org/officeDocument/2006/relationships/customXml" Target="../ink/ink13.xml"/><Relationship Id="rId10" Type="http://schemas.openxmlformats.org/officeDocument/2006/relationships/image" Target="../media/image13.png"/><Relationship Id="rId4" Type="http://schemas.openxmlformats.org/officeDocument/2006/relationships/image" Target="../media/image100.png"/><Relationship Id="rId9" Type="http://schemas.openxmlformats.org/officeDocument/2006/relationships/customXml" Target="../ink/ink10.xml"/><Relationship Id="rId1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0" Type="http://schemas.openxmlformats.org/officeDocument/2006/relationships/image" Target="../media/image5.png"/><Relationship Id="rId4" Type="http://schemas.openxmlformats.org/officeDocument/2006/relationships/image" Target="../media/image20.png"/><Relationship Id="rId9" Type="http://schemas.openxmlformats.org/officeDocument/2006/relationships/customXml" Target="../ink/ink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70E6340-115F-4EEE-E562-7A89D0AA6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/>
              <a:t>Masterplan &amp;</a:t>
            </a:r>
            <a:br>
              <a:rPr lang="en-US" sz="5400" dirty="0"/>
            </a:br>
            <a:r>
              <a:rPr lang="en-US" sz="5400" dirty="0" err="1"/>
              <a:t>skötsel</a:t>
            </a:r>
            <a:r>
              <a:rPr lang="en-US" sz="5400" dirty="0"/>
              <a:t>-plan </a:t>
            </a:r>
            <a:r>
              <a:rPr lang="en-US" sz="5400" dirty="0" err="1"/>
              <a:t>Burviks</a:t>
            </a:r>
            <a:r>
              <a:rPr lang="en-US" sz="5400" dirty="0"/>
              <a:t> GK 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Bildobjekt 4" descr="Hål 1 fairway (2).JPG">
            <a:extLst>
              <a:ext uri="{FF2B5EF4-FFF2-40B4-BE49-F238E27FC236}">
                <a16:creationId xmlns:a16="http://schemas.microsoft.com/office/drawing/2014/main" id="{F78E7A5F-F6B2-7872-C8EA-61573627D7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-1" b="26818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032096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14EDA29-675D-7286-B5E8-360A47FED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Bildobjekt 4" descr="En bild som visar karta&#10;&#10;Automatiskt genererad beskrivning">
            <a:extLst>
              <a:ext uri="{FF2B5EF4-FFF2-40B4-BE49-F238E27FC236}">
                <a16:creationId xmlns:a16="http://schemas.microsoft.com/office/drawing/2014/main" id="{09B39DF0-6C76-1ACC-1971-A4D8C3D489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91269" y="-1051777"/>
            <a:ext cx="5009468" cy="7911128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Pennanteckning 5">
                <a:extLst>
                  <a:ext uri="{FF2B5EF4-FFF2-40B4-BE49-F238E27FC236}">
                    <a16:creationId xmlns:a16="http://schemas.microsoft.com/office/drawing/2014/main" id="{827FE8AA-C44D-3DE0-C77C-38EF5453A2AB}"/>
                  </a:ext>
                </a:extLst>
              </p14:cNvPr>
              <p14:cNvContentPartPr/>
              <p14:nvPr/>
            </p14:nvContentPartPr>
            <p14:xfrm>
              <a:off x="6790194" y="5598435"/>
              <a:ext cx="1560207" cy="976593"/>
            </p14:xfrm>
          </p:contentPart>
        </mc:Choice>
        <mc:Fallback xmlns="">
          <p:pic>
            <p:nvPicPr>
              <p:cNvPr id="6" name="Pennanteckning 5">
                <a:extLst>
                  <a:ext uri="{FF2B5EF4-FFF2-40B4-BE49-F238E27FC236}">
                    <a16:creationId xmlns:a16="http://schemas.microsoft.com/office/drawing/2014/main" id="{827FE8AA-C44D-3DE0-C77C-38EF5453A2A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27210" y="5535464"/>
                <a:ext cx="1685815" cy="11021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Pennanteckning 7">
                <a:extLst>
                  <a:ext uri="{FF2B5EF4-FFF2-40B4-BE49-F238E27FC236}">
                    <a16:creationId xmlns:a16="http://schemas.microsoft.com/office/drawing/2014/main" id="{3EAA9B5F-C0CB-791A-0282-63C1E2AC0DEB}"/>
                  </a:ext>
                </a:extLst>
              </p14:cNvPr>
              <p14:cNvContentPartPr/>
              <p14:nvPr/>
            </p14:nvContentPartPr>
            <p14:xfrm>
              <a:off x="7671943" y="5499376"/>
              <a:ext cx="630444" cy="597485"/>
            </p14:xfrm>
          </p:contentPart>
        </mc:Choice>
        <mc:Fallback xmlns="">
          <p:pic>
            <p:nvPicPr>
              <p:cNvPr id="8" name="Pennanteckning 7">
                <a:extLst>
                  <a:ext uri="{FF2B5EF4-FFF2-40B4-BE49-F238E27FC236}">
                    <a16:creationId xmlns:a16="http://schemas.microsoft.com/office/drawing/2014/main" id="{3EAA9B5F-C0CB-791A-0282-63C1E2AC0DE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609006" y="5436426"/>
                <a:ext cx="755957" cy="7230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Pennanteckning 8">
                <a:extLst>
                  <a:ext uri="{FF2B5EF4-FFF2-40B4-BE49-F238E27FC236}">
                    <a16:creationId xmlns:a16="http://schemas.microsoft.com/office/drawing/2014/main" id="{836C35D5-1DBC-8F32-DDAC-1A9164F5102F}"/>
                  </a:ext>
                </a:extLst>
              </p14:cNvPr>
              <p14:cNvContentPartPr/>
              <p14:nvPr/>
            </p14:nvContentPartPr>
            <p14:xfrm>
              <a:off x="6386738" y="5682712"/>
              <a:ext cx="2048450" cy="516820"/>
            </p14:xfrm>
          </p:contentPart>
        </mc:Choice>
        <mc:Fallback xmlns="">
          <p:pic>
            <p:nvPicPr>
              <p:cNvPr id="9" name="Pennanteckning 8">
                <a:extLst>
                  <a:ext uri="{FF2B5EF4-FFF2-40B4-BE49-F238E27FC236}">
                    <a16:creationId xmlns:a16="http://schemas.microsoft.com/office/drawing/2014/main" id="{836C35D5-1DBC-8F32-DDAC-1A9164F5102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323759" y="5619773"/>
                <a:ext cx="2174049" cy="6423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" name="Pennanteckning 9">
                <a:extLst>
                  <a:ext uri="{FF2B5EF4-FFF2-40B4-BE49-F238E27FC236}">
                    <a16:creationId xmlns:a16="http://schemas.microsoft.com/office/drawing/2014/main" id="{0B86F4FA-C563-A068-DF03-EBFA24E79C16}"/>
                  </a:ext>
                </a:extLst>
              </p14:cNvPr>
              <p14:cNvContentPartPr/>
              <p14:nvPr/>
            </p14:nvContentPartPr>
            <p14:xfrm>
              <a:off x="6782689" y="6243166"/>
              <a:ext cx="1673734" cy="342375"/>
            </p14:xfrm>
          </p:contentPart>
        </mc:Choice>
        <mc:Fallback xmlns="">
          <p:pic>
            <p:nvPicPr>
              <p:cNvPr id="10" name="Pennanteckning 9">
                <a:extLst>
                  <a:ext uri="{FF2B5EF4-FFF2-40B4-BE49-F238E27FC236}">
                    <a16:creationId xmlns:a16="http://schemas.microsoft.com/office/drawing/2014/main" id="{0B86F4FA-C563-A068-DF03-EBFA24E79C1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719699" y="6180229"/>
                <a:ext cx="1799354" cy="4678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" name="Pennanteckning 10">
                <a:extLst>
                  <a:ext uri="{FF2B5EF4-FFF2-40B4-BE49-F238E27FC236}">
                    <a16:creationId xmlns:a16="http://schemas.microsoft.com/office/drawing/2014/main" id="{43FDAB05-75E5-DC7E-0537-2B0604DDA5F4}"/>
                  </a:ext>
                </a:extLst>
              </p14:cNvPr>
              <p14:cNvContentPartPr/>
              <p14:nvPr/>
            </p14:nvContentPartPr>
            <p14:xfrm>
              <a:off x="8347880" y="-329820"/>
              <a:ext cx="11373" cy="11373"/>
            </p14:xfrm>
          </p:contentPart>
        </mc:Choice>
        <mc:Fallback xmlns="">
          <p:pic>
            <p:nvPicPr>
              <p:cNvPr id="11" name="Pennanteckning 10">
                <a:extLst>
                  <a:ext uri="{FF2B5EF4-FFF2-40B4-BE49-F238E27FC236}">
                    <a16:creationId xmlns:a16="http://schemas.microsoft.com/office/drawing/2014/main" id="{43FDAB05-75E5-DC7E-0537-2B0604DDA5F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357605" y="-2320095"/>
                <a:ext cx="3980550" cy="39805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4" name="Pennanteckning 13">
                <a:extLst>
                  <a:ext uri="{FF2B5EF4-FFF2-40B4-BE49-F238E27FC236}">
                    <a16:creationId xmlns:a16="http://schemas.microsoft.com/office/drawing/2014/main" id="{20BE9592-C4E4-37D3-FBB7-78D90A9E51EF}"/>
                  </a:ext>
                </a:extLst>
              </p14:cNvPr>
              <p14:cNvContentPartPr/>
              <p14:nvPr/>
            </p14:nvContentPartPr>
            <p14:xfrm>
              <a:off x="6411426" y="5512242"/>
              <a:ext cx="1966563" cy="1041577"/>
            </p14:xfrm>
          </p:contentPart>
        </mc:Choice>
        <mc:Fallback xmlns="">
          <p:pic>
            <p:nvPicPr>
              <p:cNvPr id="14" name="Pennanteckning 13">
                <a:extLst>
                  <a:ext uri="{FF2B5EF4-FFF2-40B4-BE49-F238E27FC236}">
                    <a16:creationId xmlns:a16="http://schemas.microsoft.com/office/drawing/2014/main" id="{20BE9592-C4E4-37D3-FBB7-78D90A9E51EF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348441" y="5449258"/>
                <a:ext cx="2092173" cy="11671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5" name="Pennanteckning 14">
                <a:extLst>
                  <a:ext uri="{FF2B5EF4-FFF2-40B4-BE49-F238E27FC236}">
                    <a16:creationId xmlns:a16="http://schemas.microsoft.com/office/drawing/2014/main" id="{08B1A11B-97AA-45B5-FF39-00F93FC4F191}"/>
                  </a:ext>
                </a:extLst>
              </p14:cNvPr>
              <p14:cNvContentPartPr/>
              <p14:nvPr/>
            </p14:nvContentPartPr>
            <p14:xfrm>
              <a:off x="6485743" y="6380741"/>
              <a:ext cx="349510" cy="373919"/>
            </p14:xfrm>
          </p:contentPart>
        </mc:Choice>
        <mc:Fallback xmlns="">
          <p:pic>
            <p:nvPicPr>
              <p:cNvPr id="15" name="Pennanteckning 14">
                <a:extLst>
                  <a:ext uri="{FF2B5EF4-FFF2-40B4-BE49-F238E27FC236}">
                    <a16:creationId xmlns:a16="http://schemas.microsoft.com/office/drawing/2014/main" id="{08B1A11B-97AA-45B5-FF39-00F93FC4F191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422817" y="6317822"/>
                <a:ext cx="475003" cy="499398"/>
              </a:xfrm>
              <a:prstGeom prst="rect">
                <a:avLst/>
              </a:prstGeom>
            </p:spPr>
          </p:pic>
        </mc:Fallback>
      </mc:AlternateContent>
      <p:sp>
        <p:nvSpPr>
          <p:cNvPr id="16" name="textruta 15">
            <a:extLst>
              <a:ext uri="{FF2B5EF4-FFF2-40B4-BE49-F238E27FC236}">
                <a16:creationId xmlns:a16="http://schemas.microsoft.com/office/drawing/2014/main" id="{BA9118C5-5578-5D5C-F8D5-8DB0E0B400AF}"/>
              </a:ext>
            </a:extLst>
          </p:cNvPr>
          <p:cNvSpPr txBox="1"/>
          <p:nvPr/>
        </p:nvSpPr>
        <p:spPr>
          <a:xfrm>
            <a:off x="10752162" y="6032310"/>
            <a:ext cx="2743200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v-SE" sz="2400" b="1">
                <a:latin typeface="Calibri Light"/>
              </a:rPr>
              <a:t>HÅL 9</a:t>
            </a:r>
            <a:r>
              <a:rPr lang="sv-SE" sz="2400">
                <a:latin typeface="Calibri Light"/>
                <a:cs typeface="Calibri Light"/>
              </a:rPr>
              <a:t>​</a:t>
            </a:r>
            <a:br>
              <a:rPr lang="sv-SE" sz="2400">
                <a:latin typeface="Calibri Light"/>
                <a:cs typeface="Calibri Light"/>
              </a:rPr>
            </a:br>
            <a:r>
              <a:rPr lang="sv-SE" sz="2400" b="1">
                <a:latin typeface="Calibri Light"/>
              </a:rPr>
              <a:t>Par 4</a:t>
            </a:r>
            <a:endParaRPr lang="sv-SE">
              <a:cs typeface="Calibri" panose="020F0502020204030204"/>
            </a:endParaRPr>
          </a:p>
        </p:txBody>
      </p:sp>
      <p:sp>
        <p:nvSpPr>
          <p:cNvPr id="17" name="Ellips 16">
            <a:extLst>
              <a:ext uri="{FF2B5EF4-FFF2-40B4-BE49-F238E27FC236}">
                <a16:creationId xmlns:a16="http://schemas.microsoft.com/office/drawing/2014/main" id="{07DD5194-E243-482C-360F-AB335E93E116}"/>
              </a:ext>
            </a:extLst>
          </p:cNvPr>
          <p:cNvSpPr/>
          <p:nvPr/>
        </p:nvSpPr>
        <p:spPr>
          <a:xfrm>
            <a:off x="5082313" y="709053"/>
            <a:ext cx="125392" cy="1350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21" name="Rak pilkoppling 20">
            <a:extLst>
              <a:ext uri="{FF2B5EF4-FFF2-40B4-BE49-F238E27FC236}">
                <a16:creationId xmlns:a16="http://schemas.microsoft.com/office/drawing/2014/main" id="{ECCDF544-7181-7B6D-C1F8-10954B8B0BB9}"/>
              </a:ext>
            </a:extLst>
          </p:cNvPr>
          <p:cNvCxnSpPr>
            <a:cxnSpLocks/>
          </p:cNvCxnSpPr>
          <p:nvPr/>
        </p:nvCxnSpPr>
        <p:spPr>
          <a:xfrm flipV="1">
            <a:off x="5207068" y="690279"/>
            <a:ext cx="3366303" cy="48228"/>
          </a:xfrm>
          <a:prstGeom prst="straightConnector1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textruta 22">
            <a:extLst>
              <a:ext uri="{FF2B5EF4-FFF2-40B4-BE49-F238E27FC236}">
                <a16:creationId xmlns:a16="http://schemas.microsoft.com/office/drawing/2014/main" id="{4B083108-5746-C593-FDB9-491C402CCC11}"/>
              </a:ext>
            </a:extLst>
          </p:cNvPr>
          <p:cNvSpPr txBox="1"/>
          <p:nvPr/>
        </p:nvSpPr>
        <p:spPr>
          <a:xfrm>
            <a:off x="8951088" y="569088"/>
            <a:ext cx="3009417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v-SE" sz="1600" dirty="0">
                <a:cs typeface="Calibri"/>
              </a:rPr>
              <a:t>Fylla upp området bakom greenen med mera jord för att få bort svackor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3E843F67-A2DD-4AE0-76D3-4044951E69A9}"/>
              </a:ext>
            </a:extLst>
          </p:cNvPr>
          <p:cNvSpPr txBox="1"/>
          <p:nvPr/>
        </p:nvSpPr>
        <p:spPr>
          <a:xfrm>
            <a:off x="8462968" y="5153208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v-SE" dirty="0">
                <a:ea typeface="Calibri"/>
                <a:cs typeface="Calibri"/>
              </a:rPr>
              <a:t>Flytta vit/gul/tee till bakom röd</a:t>
            </a:r>
            <a:endParaRPr lang="sv-SE" dirty="0"/>
          </a:p>
        </p:txBody>
      </p:sp>
      <p:cxnSp>
        <p:nvCxnSpPr>
          <p:cNvPr id="5" name="Rak pilkoppling 4">
            <a:extLst>
              <a:ext uri="{FF2B5EF4-FFF2-40B4-BE49-F238E27FC236}">
                <a16:creationId xmlns:a16="http://schemas.microsoft.com/office/drawing/2014/main" id="{636E9E36-368C-EBEF-4306-F9B059CDF45B}"/>
              </a:ext>
            </a:extLst>
          </p:cNvPr>
          <p:cNvCxnSpPr/>
          <p:nvPr/>
        </p:nvCxnSpPr>
        <p:spPr>
          <a:xfrm flipV="1">
            <a:off x="6414810" y="5387954"/>
            <a:ext cx="2155759" cy="16607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lödesschema: Koppling 6">
            <a:extLst>
              <a:ext uri="{FF2B5EF4-FFF2-40B4-BE49-F238E27FC236}">
                <a16:creationId xmlns:a16="http://schemas.microsoft.com/office/drawing/2014/main" id="{5827D9D0-BE34-7D0E-3D7A-876064FF438C}"/>
              </a:ext>
            </a:extLst>
          </p:cNvPr>
          <p:cNvSpPr/>
          <p:nvPr/>
        </p:nvSpPr>
        <p:spPr>
          <a:xfrm>
            <a:off x="6207803" y="5324477"/>
            <a:ext cx="192156" cy="170068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503563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79D0BF6-7AE2-3642-6069-065A76D52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Bildobjekt 4">
            <a:extLst>
              <a:ext uri="{FF2B5EF4-FFF2-40B4-BE49-F238E27FC236}">
                <a16:creationId xmlns:a16="http://schemas.microsoft.com/office/drawing/2014/main" id="{A4537296-D4E4-C3DF-E103-2CF0A0BF79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91269" y="-994912"/>
            <a:ext cx="5100452" cy="8036232"/>
          </a:xfrm>
        </p:spPr>
      </p:pic>
      <p:sp>
        <p:nvSpPr>
          <p:cNvPr id="6" name="Ellips 5">
            <a:extLst>
              <a:ext uri="{FF2B5EF4-FFF2-40B4-BE49-F238E27FC236}">
                <a16:creationId xmlns:a16="http://schemas.microsoft.com/office/drawing/2014/main" id="{3F2852D5-E7B0-DD0C-E660-5930F3BA03D4}"/>
              </a:ext>
            </a:extLst>
          </p:cNvPr>
          <p:cNvSpPr/>
          <p:nvPr/>
        </p:nvSpPr>
        <p:spPr>
          <a:xfrm>
            <a:off x="5130310" y="630074"/>
            <a:ext cx="125392" cy="1350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Ellips 7">
            <a:extLst>
              <a:ext uri="{FF2B5EF4-FFF2-40B4-BE49-F238E27FC236}">
                <a16:creationId xmlns:a16="http://schemas.microsoft.com/office/drawing/2014/main" id="{A1F94F83-8D7B-A6C5-3193-AA5A81A3BB6C}"/>
              </a:ext>
            </a:extLst>
          </p:cNvPr>
          <p:cNvSpPr/>
          <p:nvPr/>
        </p:nvSpPr>
        <p:spPr>
          <a:xfrm>
            <a:off x="5335027" y="1289716"/>
            <a:ext cx="125392" cy="135038"/>
          </a:xfrm>
          <a:prstGeom prst="ellipse">
            <a:avLst/>
          </a:prstGeom>
          <a:solidFill>
            <a:srgbClr val="94F50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0" name="Rak pilkoppling 9">
            <a:extLst>
              <a:ext uri="{FF2B5EF4-FFF2-40B4-BE49-F238E27FC236}">
                <a16:creationId xmlns:a16="http://schemas.microsoft.com/office/drawing/2014/main" id="{3928EA99-5E1F-7B25-3FEF-AE2EEEE21F29}"/>
              </a:ext>
            </a:extLst>
          </p:cNvPr>
          <p:cNvCxnSpPr>
            <a:cxnSpLocks/>
          </p:cNvCxnSpPr>
          <p:nvPr/>
        </p:nvCxnSpPr>
        <p:spPr>
          <a:xfrm flipV="1">
            <a:off x="5330992" y="649077"/>
            <a:ext cx="2469266" cy="57873"/>
          </a:xfrm>
          <a:prstGeom prst="straightConnector1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Rak pilkoppling 11">
            <a:extLst>
              <a:ext uri="{FF2B5EF4-FFF2-40B4-BE49-F238E27FC236}">
                <a16:creationId xmlns:a16="http://schemas.microsoft.com/office/drawing/2014/main" id="{560709E6-246D-7CF1-8DE1-F47D846C51DC}"/>
              </a:ext>
            </a:extLst>
          </p:cNvPr>
          <p:cNvCxnSpPr>
            <a:cxnSpLocks/>
          </p:cNvCxnSpPr>
          <p:nvPr/>
        </p:nvCxnSpPr>
        <p:spPr>
          <a:xfrm flipV="1">
            <a:off x="2787959" y="1415626"/>
            <a:ext cx="2469266" cy="57873"/>
          </a:xfrm>
          <a:prstGeom prst="straightConnector1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textruta 12">
            <a:extLst>
              <a:ext uri="{FF2B5EF4-FFF2-40B4-BE49-F238E27FC236}">
                <a16:creationId xmlns:a16="http://schemas.microsoft.com/office/drawing/2014/main" id="{C6AA1C04-4794-D2BC-BFF8-7B20FD7863EB}"/>
              </a:ext>
            </a:extLst>
          </p:cNvPr>
          <p:cNvSpPr txBox="1"/>
          <p:nvPr/>
        </p:nvSpPr>
        <p:spPr>
          <a:xfrm>
            <a:off x="8040806" y="545910"/>
            <a:ext cx="2354238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v-SE" sz="1600" dirty="0">
                <a:cs typeface="Calibri"/>
              </a:rPr>
              <a:t>Ta bort björk för mera solljus</a:t>
            </a:r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48312671-7868-8029-A3C3-BBE027E8E37D}"/>
              </a:ext>
            </a:extLst>
          </p:cNvPr>
          <p:cNvSpPr txBox="1"/>
          <p:nvPr/>
        </p:nvSpPr>
        <p:spPr>
          <a:xfrm>
            <a:off x="10354101" y="6032310"/>
            <a:ext cx="2743200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v-SE" sz="2400" b="1">
                <a:latin typeface="Calibri Light"/>
              </a:rPr>
              <a:t>HÅL 10</a:t>
            </a:r>
            <a:br>
              <a:rPr lang="sv-SE" sz="2400">
                <a:latin typeface="Calibri Light"/>
                <a:cs typeface="Calibri Light"/>
              </a:rPr>
            </a:br>
            <a:r>
              <a:rPr lang="sv-SE" sz="2400" b="1">
                <a:latin typeface="Calibri Light"/>
              </a:rPr>
              <a:t>Par 4</a:t>
            </a:r>
            <a:endParaRPr lang="sv-SE" sz="2400"/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30C81E98-035D-FA03-93A3-529F1A93AA67}"/>
              </a:ext>
            </a:extLst>
          </p:cNvPr>
          <p:cNvSpPr txBox="1"/>
          <p:nvPr/>
        </p:nvSpPr>
        <p:spPr>
          <a:xfrm>
            <a:off x="454926" y="1489880"/>
            <a:ext cx="2775044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v-SE" sz="1600">
                <a:cs typeface="Calibri"/>
              </a:rPr>
              <a:t>Byta ut jorden innan bunkern för att kunna få bra växtlighet innan bunkern</a:t>
            </a:r>
          </a:p>
        </p:txBody>
      </p:sp>
    </p:spTree>
    <p:extLst>
      <p:ext uri="{BB962C8B-B14F-4D97-AF65-F5344CB8AC3E}">
        <p14:creationId xmlns:p14="http://schemas.microsoft.com/office/powerpoint/2010/main" val="26336624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02B334C-6904-30B6-E617-19196BC68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Bildobjekt 4" descr="En bild som visar karta&#10;&#10;Automatiskt genererad beskrivning">
            <a:extLst>
              <a:ext uri="{FF2B5EF4-FFF2-40B4-BE49-F238E27FC236}">
                <a16:creationId xmlns:a16="http://schemas.microsoft.com/office/drawing/2014/main" id="{35314F46-1BD6-B4B4-5DA3-32F070860A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25388" y="-926673"/>
            <a:ext cx="4941229" cy="7786024"/>
          </a:xfrm>
        </p:spPr>
      </p:pic>
      <p:sp>
        <p:nvSpPr>
          <p:cNvPr id="6" name="Ellips 5">
            <a:extLst>
              <a:ext uri="{FF2B5EF4-FFF2-40B4-BE49-F238E27FC236}">
                <a16:creationId xmlns:a16="http://schemas.microsoft.com/office/drawing/2014/main" id="{CC06D30B-390A-2825-D172-4CA15941B90B}"/>
              </a:ext>
            </a:extLst>
          </p:cNvPr>
          <p:cNvSpPr/>
          <p:nvPr/>
        </p:nvSpPr>
        <p:spPr>
          <a:xfrm>
            <a:off x="6392728" y="2961567"/>
            <a:ext cx="125392" cy="1350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Ellips 7">
            <a:extLst>
              <a:ext uri="{FF2B5EF4-FFF2-40B4-BE49-F238E27FC236}">
                <a16:creationId xmlns:a16="http://schemas.microsoft.com/office/drawing/2014/main" id="{FF9FC646-2A43-D739-6780-2F156A506734}"/>
              </a:ext>
            </a:extLst>
          </p:cNvPr>
          <p:cNvSpPr/>
          <p:nvPr/>
        </p:nvSpPr>
        <p:spPr>
          <a:xfrm>
            <a:off x="5880937" y="959896"/>
            <a:ext cx="125392" cy="1350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0" name="Rak pilkoppling 9">
            <a:extLst>
              <a:ext uri="{FF2B5EF4-FFF2-40B4-BE49-F238E27FC236}">
                <a16:creationId xmlns:a16="http://schemas.microsoft.com/office/drawing/2014/main" id="{7D0CC4A8-AF18-C7DF-7792-911AE017B6DB}"/>
              </a:ext>
            </a:extLst>
          </p:cNvPr>
          <p:cNvCxnSpPr>
            <a:cxnSpLocks/>
          </p:cNvCxnSpPr>
          <p:nvPr/>
        </p:nvCxnSpPr>
        <p:spPr>
          <a:xfrm flipV="1">
            <a:off x="6627529" y="3003316"/>
            <a:ext cx="2469266" cy="57873"/>
          </a:xfrm>
          <a:prstGeom prst="straightConnector1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Rak pilkoppling 11">
            <a:extLst>
              <a:ext uri="{FF2B5EF4-FFF2-40B4-BE49-F238E27FC236}">
                <a16:creationId xmlns:a16="http://schemas.microsoft.com/office/drawing/2014/main" id="{0562390B-9C12-D66E-1858-561A4D57740C}"/>
              </a:ext>
            </a:extLst>
          </p:cNvPr>
          <p:cNvCxnSpPr>
            <a:cxnSpLocks/>
          </p:cNvCxnSpPr>
          <p:nvPr/>
        </p:nvCxnSpPr>
        <p:spPr>
          <a:xfrm flipV="1">
            <a:off x="3413481" y="1063059"/>
            <a:ext cx="2469266" cy="57873"/>
          </a:xfrm>
          <a:prstGeom prst="straightConnector1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textruta 12">
            <a:extLst>
              <a:ext uri="{FF2B5EF4-FFF2-40B4-BE49-F238E27FC236}">
                <a16:creationId xmlns:a16="http://schemas.microsoft.com/office/drawing/2014/main" id="{F0DB623A-C389-5594-4E51-E200C6B154DF}"/>
              </a:ext>
            </a:extLst>
          </p:cNvPr>
          <p:cNvSpPr txBox="1"/>
          <p:nvPr/>
        </p:nvSpPr>
        <p:spPr>
          <a:xfrm>
            <a:off x="9405581" y="2661313"/>
            <a:ext cx="2763671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v-SE" sz="1600" dirty="0">
                <a:cs typeface="Calibri"/>
              </a:rPr>
              <a:t>Jämna ut området till höger om tallen genom att spränga bort bergknallen.</a:t>
            </a:r>
            <a:endParaRPr lang="sv-SE" sz="1600" dirty="0"/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759BF088-1C3A-DD59-5AF5-C06957E74B3B}"/>
              </a:ext>
            </a:extLst>
          </p:cNvPr>
          <p:cNvSpPr txBox="1"/>
          <p:nvPr/>
        </p:nvSpPr>
        <p:spPr>
          <a:xfrm>
            <a:off x="868907" y="721057"/>
            <a:ext cx="2743200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v-SE" sz="1600" dirty="0">
                <a:cs typeface="Calibri"/>
              </a:rPr>
              <a:t>Bygga om greenområdet med </a:t>
            </a:r>
            <a:r>
              <a:rPr lang="sv-SE" sz="1600" dirty="0" err="1">
                <a:cs typeface="Calibri"/>
              </a:rPr>
              <a:t>pallisad</a:t>
            </a:r>
            <a:r>
              <a:rPr lang="sv-SE" sz="1600" dirty="0">
                <a:cs typeface="Calibri"/>
              </a:rPr>
              <a:t> då greensidan sjunker vid vattenflöde och klippning med tunga maskiner</a:t>
            </a: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7A706111-1D12-DF98-D8D9-6EC7A59CDB00}"/>
              </a:ext>
            </a:extLst>
          </p:cNvPr>
          <p:cNvSpPr txBox="1"/>
          <p:nvPr/>
        </p:nvSpPr>
        <p:spPr>
          <a:xfrm>
            <a:off x="10661176" y="6089176"/>
            <a:ext cx="2743200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v-SE" sz="2400" b="1">
                <a:latin typeface="Calibri Light"/>
              </a:rPr>
              <a:t>HÅL 11</a:t>
            </a:r>
            <a:r>
              <a:rPr lang="sv-SE" sz="2400" b="1">
                <a:latin typeface="Calibri Light"/>
                <a:cs typeface="Calibri Light"/>
              </a:rPr>
              <a:t>​</a:t>
            </a:r>
            <a:br>
              <a:rPr lang="sv-SE" sz="2400" b="1">
                <a:latin typeface="Calibri Light"/>
                <a:cs typeface="Calibri Light"/>
              </a:rPr>
            </a:br>
            <a:r>
              <a:rPr lang="sv-SE" sz="2400" b="1">
                <a:latin typeface="Calibri Light"/>
              </a:rPr>
              <a:t>Par 5</a:t>
            </a:r>
            <a:endParaRPr lang="sv-SE" sz="2400" b="1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0793260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2435A1F-938B-8CB8-9AD9-2B0924E6A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Bildobjekt 4">
            <a:extLst>
              <a:ext uri="{FF2B5EF4-FFF2-40B4-BE49-F238E27FC236}">
                <a16:creationId xmlns:a16="http://schemas.microsoft.com/office/drawing/2014/main" id="{477FEA85-4437-F25B-6242-E5F04FE165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45777" y="-1006284"/>
            <a:ext cx="4963974" cy="7831515"/>
          </a:xfr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2A931372-5184-6291-A423-3EA8013E30DA}"/>
              </a:ext>
            </a:extLst>
          </p:cNvPr>
          <p:cNvSpPr txBox="1"/>
          <p:nvPr/>
        </p:nvSpPr>
        <p:spPr>
          <a:xfrm>
            <a:off x="10433713" y="6032310"/>
            <a:ext cx="2743200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v-SE" sz="2400" b="1">
                <a:latin typeface="Calibri Light"/>
              </a:rPr>
              <a:t>HÅL 12</a:t>
            </a:r>
            <a:br>
              <a:rPr lang="sv-SE" sz="2400" b="1">
                <a:latin typeface="Calibri Light"/>
                <a:cs typeface="Calibri Light"/>
              </a:rPr>
            </a:br>
            <a:r>
              <a:rPr lang="sv-SE" sz="2400" b="1">
                <a:latin typeface="Calibri Light"/>
              </a:rPr>
              <a:t>Par 3</a:t>
            </a:r>
            <a:endParaRPr lang="sv-SE" sz="2400">
              <a:cs typeface="Calibri" panose="020F0502020204030204"/>
            </a:endParaRPr>
          </a:p>
        </p:txBody>
      </p:sp>
      <p:cxnSp>
        <p:nvCxnSpPr>
          <p:cNvPr id="9" name="Rak pilkoppling 8">
            <a:extLst>
              <a:ext uri="{FF2B5EF4-FFF2-40B4-BE49-F238E27FC236}">
                <a16:creationId xmlns:a16="http://schemas.microsoft.com/office/drawing/2014/main" id="{DEE0A61F-81E5-9DAD-F21C-B32FEDD26B6E}"/>
              </a:ext>
            </a:extLst>
          </p:cNvPr>
          <p:cNvCxnSpPr>
            <a:cxnSpLocks/>
          </p:cNvCxnSpPr>
          <p:nvPr/>
        </p:nvCxnSpPr>
        <p:spPr>
          <a:xfrm flipV="1">
            <a:off x="6702855" y="1992096"/>
            <a:ext cx="2469266" cy="57873"/>
          </a:xfrm>
          <a:prstGeom prst="straightConnector1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8" name="Ellips 37">
            <a:extLst>
              <a:ext uri="{FF2B5EF4-FFF2-40B4-BE49-F238E27FC236}">
                <a16:creationId xmlns:a16="http://schemas.microsoft.com/office/drawing/2014/main" id="{B7F17C9E-B089-48F9-BFA2-D21203431E26}"/>
              </a:ext>
            </a:extLst>
          </p:cNvPr>
          <p:cNvSpPr/>
          <p:nvPr/>
        </p:nvSpPr>
        <p:spPr>
          <a:xfrm>
            <a:off x="6433671" y="2045519"/>
            <a:ext cx="125392" cy="1350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1" name="textruta 40">
            <a:extLst>
              <a:ext uri="{FF2B5EF4-FFF2-40B4-BE49-F238E27FC236}">
                <a16:creationId xmlns:a16="http://schemas.microsoft.com/office/drawing/2014/main" id="{0CE88707-C682-493A-4EC7-9C195FA990A6}"/>
              </a:ext>
            </a:extLst>
          </p:cNvPr>
          <p:cNvSpPr txBox="1"/>
          <p:nvPr/>
        </p:nvSpPr>
        <p:spPr>
          <a:xfrm>
            <a:off x="9178119" y="1627676"/>
            <a:ext cx="1842447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v-SE" sz="1600" dirty="0">
                <a:cs typeface="Calibri"/>
              </a:rPr>
              <a:t>Rensa bland enbuskarna innan green. </a:t>
            </a:r>
          </a:p>
        </p:txBody>
      </p:sp>
      <p:sp>
        <p:nvSpPr>
          <p:cNvPr id="45" name="Ellips 44">
            <a:extLst>
              <a:ext uri="{FF2B5EF4-FFF2-40B4-BE49-F238E27FC236}">
                <a16:creationId xmlns:a16="http://schemas.microsoft.com/office/drawing/2014/main" id="{B63CB1D4-F4ED-615C-F5C8-814817137F54}"/>
              </a:ext>
            </a:extLst>
          </p:cNvPr>
          <p:cNvSpPr/>
          <p:nvPr/>
        </p:nvSpPr>
        <p:spPr>
          <a:xfrm>
            <a:off x="5778578" y="5293059"/>
            <a:ext cx="125392" cy="1350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6" name="textruta 45">
            <a:extLst>
              <a:ext uri="{FF2B5EF4-FFF2-40B4-BE49-F238E27FC236}">
                <a16:creationId xmlns:a16="http://schemas.microsoft.com/office/drawing/2014/main" id="{24F59621-B13D-C44D-3BB0-46819C780CBF}"/>
              </a:ext>
            </a:extLst>
          </p:cNvPr>
          <p:cNvSpPr txBox="1"/>
          <p:nvPr/>
        </p:nvSpPr>
        <p:spPr>
          <a:xfrm>
            <a:off x="1119116" y="5042848"/>
            <a:ext cx="2743200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v-SE" sz="1600" dirty="0"/>
              <a:t>Iordningställa </a:t>
            </a:r>
            <a:r>
              <a:rPr lang="sv-SE" sz="1600" dirty="0" err="1"/>
              <a:t>teeyta</a:t>
            </a:r>
            <a:r>
              <a:rPr lang="sv-SE" sz="1600" dirty="0"/>
              <a:t> och kunna använda torv till kommande projekt där det behövs</a:t>
            </a:r>
          </a:p>
        </p:txBody>
      </p:sp>
      <p:cxnSp>
        <p:nvCxnSpPr>
          <p:cNvPr id="47" name="Rak pilkoppling 46">
            <a:extLst>
              <a:ext uri="{FF2B5EF4-FFF2-40B4-BE49-F238E27FC236}">
                <a16:creationId xmlns:a16="http://schemas.microsoft.com/office/drawing/2014/main" id="{784EC809-B551-D395-B6C3-971DC2203655}"/>
              </a:ext>
            </a:extLst>
          </p:cNvPr>
          <p:cNvCxnSpPr>
            <a:cxnSpLocks/>
          </p:cNvCxnSpPr>
          <p:nvPr/>
        </p:nvCxnSpPr>
        <p:spPr>
          <a:xfrm flipV="1">
            <a:off x="3245157" y="5398496"/>
            <a:ext cx="2469266" cy="57873"/>
          </a:xfrm>
          <a:prstGeom prst="straightConnector1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14328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9245BBC-461D-5825-C080-F00C52A05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Bildobjekt 4">
            <a:extLst>
              <a:ext uri="{FF2B5EF4-FFF2-40B4-BE49-F238E27FC236}">
                <a16:creationId xmlns:a16="http://schemas.microsoft.com/office/drawing/2014/main" id="{B8AE5922-74DE-6250-BA37-0FBD9845D8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68523" y="-1006285"/>
            <a:ext cx="5066333" cy="7990740"/>
          </a:xfrm>
        </p:spPr>
      </p:pic>
      <p:sp>
        <p:nvSpPr>
          <p:cNvPr id="6" name="Ellips 5">
            <a:extLst>
              <a:ext uri="{FF2B5EF4-FFF2-40B4-BE49-F238E27FC236}">
                <a16:creationId xmlns:a16="http://schemas.microsoft.com/office/drawing/2014/main" id="{67E12930-C159-B5F3-CE40-9689618D3137}"/>
              </a:ext>
            </a:extLst>
          </p:cNvPr>
          <p:cNvSpPr/>
          <p:nvPr/>
        </p:nvSpPr>
        <p:spPr>
          <a:xfrm>
            <a:off x="6322116" y="1339428"/>
            <a:ext cx="125392" cy="1350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Ellips 7">
            <a:extLst>
              <a:ext uri="{FF2B5EF4-FFF2-40B4-BE49-F238E27FC236}">
                <a16:creationId xmlns:a16="http://schemas.microsoft.com/office/drawing/2014/main" id="{8E279F8D-F306-AD90-6F1C-2046F8C78768}"/>
              </a:ext>
            </a:extLst>
          </p:cNvPr>
          <p:cNvSpPr/>
          <p:nvPr/>
        </p:nvSpPr>
        <p:spPr>
          <a:xfrm>
            <a:off x="5969648" y="479949"/>
            <a:ext cx="125392" cy="1350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Ellips 9">
            <a:extLst>
              <a:ext uri="{FF2B5EF4-FFF2-40B4-BE49-F238E27FC236}">
                <a16:creationId xmlns:a16="http://schemas.microsoft.com/office/drawing/2014/main" id="{3FF732E5-0DC3-FA15-F560-C7715E46DA56}"/>
              </a:ext>
            </a:extLst>
          </p:cNvPr>
          <p:cNvSpPr/>
          <p:nvPr/>
        </p:nvSpPr>
        <p:spPr>
          <a:xfrm>
            <a:off x="5974197" y="905304"/>
            <a:ext cx="125392" cy="135038"/>
          </a:xfrm>
          <a:prstGeom prst="ellipse">
            <a:avLst/>
          </a:prstGeom>
          <a:solidFill>
            <a:srgbClr val="94F50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F041CC5F-E758-0E43-BE21-53067832B3B2}"/>
              </a:ext>
            </a:extLst>
          </p:cNvPr>
          <p:cNvSpPr txBox="1"/>
          <p:nvPr/>
        </p:nvSpPr>
        <p:spPr>
          <a:xfrm>
            <a:off x="10331355" y="5986818"/>
            <a:ext cx="2743200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v-SE" sz="2400" b="1">
                <a:latin typeface="Calibri Light"/>
              </a:rPr>
              <a:t>HÅL 13</a:t>
            </a:r>
            <a:br>
              <a:rPr lang="sv-SE" sz="2400">
                <a:latin typeface="Calibri Light"/>
                <a:cs typeface="Calibri Light"/>
              </a:rPr>
            </a:br>
            <a:r>
              <a:rPr lang="sv-SE" sz="2400" b="1">
                <a:latin typeface="Calibri Light"/>
              </a:rPr>
              <a:t>Par 4</a:t>
            </a:r>
            <a:endParaRPr lang="sv-SE" sz="2000">
              <a:cs typeface="Calibri" panose="020F0502020204030204"/>
            </a:endParaRPr>
          </a:p>
        </p:txBody>
      </p:sp>
      <p:cxnSp>
        <p:nvCxnSpPr>
          <p:cNvPr id="15" name="Rak pilkoppling 14">
            <a:extLst>
              <a:ext uri="{FF2B5EF4-FFF2-40B4-BE49-F238E27FC236}">
                <a16:creationId xmlns:a16="http://schemas.microsoft.com/office/drawing/2014/main" id="{C79584BD-880A-4584-151B-49FF87D11415}"/>
              </a:ext>
            </a:extLst>
          </p:cNvPr>
          <p:cNvCxnSpPr>
            <a:cxnSpLocks/>
          </p:cNvCxnSpPr>
          <p:nvPr/>
        </p:nvCxnSpPr>
        <p:spPr>
          <a:xfrm flipV="1">
            <a:off x="3443050" y="1024389"/>
            <a:ext cx="2469266" cy="57873"/>
          </a:xfrm>
          <a:prstGeom prst="straightConnector1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Rak pilkoppling 18">
            <a:extLst>
              <a:ext uri="{FF2B5EF4-FFF2-40B4-BE49-F238E27FC236}">
                <a16:creationId xmlns:a16="http://schemas.microsoft.com/office/drawing/2014/main" id="{58D12572-C2DF-387A-3262-8283014DC30B}"/>
              </a:ext>
            </a:extLst>
          </p:cNvPr>
          <p:cNvCxnSpPr>
            <a:cxnSpLocks/>
          </p:cNvCxnSpPr>
          <p:nvPr/>
        </p:nvCxnSpPr>
        <p:spPr>
          <a:xfrm flipV="1">
            <a:off x="3315671" y="601309"/>
            <a:ext cx="2469266" cy="57873"/>
          </a:xfrm>
          <a:prstGeom prst="straightConnector1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Rak pilkoppling 20">
            <a:extLst>
              <a:ext uri="{FF2B5EF4-FFF2-40B4-BE49-F238E27FC236}">
                <a16:creationId xmlns:a16="http://schemas.microsoft.com/office/drawing/2014/main" id="{80F3B5BA-C28D-FB8F-B3FC-691E480FB09A}"/>
              </a:ext>
            </a:extLst>
          </p:cNvPr>
          <p:cNvCxnSpPr>
            <a:cxnSpLocks/>
          </p:cNvCxnSpPr>
          <p:nvPr/>
        </p:nvCxnSpPr>
        <p:spPr>
          <a:xfrm>
            <a:off x="6463656" y="1469246"/>
            <a:ext cx="2557613" cy="648909"/>
          </a:xfrm>
          <a:prstGeom prst="straightConnector1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textruta 23">
            <a:extLst>
              <a:ext uri="{FF2B5EF4-FFF2-40B4-BE49-F238E27FC236}">
                <a16:creationId xmlns:a16="http://schemas.microsoft.com/office/drawing/2014/main" id="{DD0E8D2F-285E-3DC4-4228-3FA9BA42C004}"/>
              </a:ext>
            </a:extLst>
          </p:cNvPr>
          <p:cNvSpPr txBox="1"/>
          <p:nvPr/>
        </p:nvSpPr>
        <p:spPr>
          <a:xfrm>
            <a:off x="1319283" y="537835"/>
            <a:ext cx="200810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v-SE" sz="1600" dirty="0">
                <a:cs typeface="Calibri"/>
              </a:rPr>
              <a:t>Ta bort tallar för mera solljus</a:t>
            </a:r>
            <a:endParaRPr lang="sv-SE" dirty="0">
              <a:cs typeface="Calibri" panose="020F0502020204030204"/>
            </a:endParaRPr>
          </a:p>
        </p:txBody>
      </p:sp>
      <p:sp>
        <p:nvSpPr>
          <p:cNvPr id="26" name="textruta 25">
            <a:extLst>
              <a:ext uri="{FF2B5EF4-FFF2-40B4-BE49-F238E27FC236}">
                <a16:creationId xmlns:a16="http://schemas.microsoft.com/office/drawing/2014/main" id="{0F824749-9779-DD50-26D4-6181CA3DB785}"/>
              </a:ext>
            </a:extLst>
          </p:cNvPr>
          <p:cNvSpPr txBox="1"/>
          <p:nvPr/>
        </p:nvSpPr>
        <p:spPr>
          <a:xfrm>
            <a:off x="8853077" y="2001835"/>
            <a:ext cx="2604447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v-SE" sz="1600" dirty="0">
                <a:cs typeface="Calibri"/>
              </a:rPr>
              <a:t>Ta bort/ansa busken</a:t>
            </a:r>
            <a:endParaRPr lang="sv-SE" sz="1600" dirty="0">
              <a:ea typeface="Calibri"/>
              <a:cs typeface="Calibri"/>
            </a:endParaRP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C6EB3374-C6F9-6A0A-8528-6DEF204A8271}"/>
              </a:ext>
            </a:extLst>
          </p:cNvPr>
          <p:cNvSpPr txBox="1"/>
          <p:nvPr/>
        </p:nvSpPr>
        <p:spPr>
          <a:xfrm>
            <a:off x="689761" y="5451470"/>
            <a:ext cx="2743200" cy="365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v-SE" dirty="0">
                <a:ea typeface="Calibri"/>
                <a:cs typeface="Calibri"/>
              </a:rPr>
              <a:t>Flytta vit/gul/blå tee</a:t>
            </a:r>
            <a:endParaRPr lang="sv-SE" dirty="0"/>
          </a:p>
        </p:txBody>
      </p:sp>
      <p:cxnSp>
        <p:nvCxnSpPr>
          <p:cNvPr id="5" name="Rak pilkoppling 4">
            <a:extLst>
              <a:ext uri="{FF2B5EF4-FFF2-40B4-BE49-F238E27FC236}">
                <a16:creationId xmlns:a16="http://schemas.microsoft.com/office/drawing/2014/main" id="{8BDE53BB-5EB3-DB64-6587-8024E1C9A7EA}"/>
              </a:ext>
            </a:extLst>
          </p:cNvPr>
          <p:cNvCxnSpPr/>
          <p:nvPr/>
        </p:nvCxnSpPr>
        <p:spPr>
          <a:xfrm flipV="1">
            <a:off x="2801498" y="5476290"/>
            <a:ext cx="3160639" cy="149167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lödesschema: Koppling 6">
            <a:extLst>
              <a:ext uri="{FF2B5EF4-FFF2-40B4-BE49-F238E27FC236}">
                <a16:creationId xmlns:a16="http://schemas.microsoft.com/office/drawing/2014/main" id="{C297C5DC-EB1E-2A56-6FC1-8D7F4F91CB09}"/>
              </a:ext>
            </a:extLst>
          </p:cNvPr>
          <p:cNvSpPr/>
          <p:nvPr/>
        </p:nvSpPr>
        <p:spPr>
          <a:xfrm>
            <a:off x="5973170" y="5443233"/>
            <a:ext cx="125896" cy="170071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037785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4F527AA-B322-82E0-2602-8C3E1084C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>
              <a:ea typeface="Calibri Light"/>
              <a:cs typeface="Calibri Light"/>
            </a:endParaRPr>
          </a:p>
        </p:txBody>
      </p:sp>
      <p:pic>
        <p:nvPicPr>
          <p:cNvPr id="4" name="Bildobjekt 4" descr="En bild som visar karta&#10;&#10;Automatiskt genererad beskrivning">
            <a:extLst>
              <a:ext uri="{FF2B5EF4-FFF2-40B4-BE49-F238E27FC236}">
                <a16:creationId xmlns:a16="http://schemas.microsoft.com/office/drawing/2014/main" id="{5F971E9B-BA6D-2E4F-59E6-BBA67765EB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54791" y="-1620434"/>
            <a:ext cx="5282423" cy="8297815"/>
          </a:xfr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DAC273E4-F0AA-76A3-E18F-974983189AFF}"/>
              </a:ext>
            </a:extLst>
          </p:cNvPr>
          <p:cNvSpPr txBox="1"/>
          <p:nvPr/>
        </p:nvSpPr>
        <p:spPr>
          <a:xfrm>
            <a:off x="10149385" y="5986818"/>
            <a:ext cx="2743200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v-SE" sz="2400" b="1">
                <a:latin typeface="Calibri Light"/>
              </a:rPr>
              <a:t>HÅL 14</a:t>
            </a:r>
            <a:r>
              <a:rPr lang="sv-SE" sz="2400">
                <a:latin typeface="Calibri Light"/>
                <a:cs typeface="Calibri Light"/>
              </a:rPr>
              <a:t>​</a:t>
            </a:r>
            <a:br>
              <a:rPr lang="sv-SE" sz="2400">
                <a:latin typeface="Calibri Light"/>
                <a:cs typeface="Calibri Light"/>
              </a:rPr>
            </a:br>
            <a:r>
              <a:rPr lang="sv-SE" sz="2400" b="1">
                <a:latin typeface="Calibri Light"/>
              </a:rPr>
              <a:t>Par 3</a:t>
            </a:r>
            <a:endParaRPr lang="sv-SE" sz="2400">
              <a:latin typeface="Calibri Light"/>
              <a:cs typeface="Calibri Light"/>
            </a:endParaRPr>
          </a:p>
        </p:txBody>
      </p:sp>
      <p:sp>
        <p:nvSpPr>
          <p:cNvPr id="7" name="Ellips 6">
            <a:extLst>
              <a:ext uri="{FF2B5EF4-FFF2-40B4-BE49-F238E27FC236}">
                <a16:creationId xmlns:a16="http://schemas.microsoft.com/office/drawing/2014/main" id="{6D50E18C-D347-AF4F-3D6D-90B04111FAA2}"/>
              </a:ext>
            </a:extLst>
          </p:cNvPr>
          <p:cNvSpPr/>
          <p:nvPr/>
        </p:nvSpPr>
        <p:spPr>
          <a:xfrm>
            <a:off x="5433551" y="488440"/>
            <a:ext cx="125392" cy="1350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Ellips 8">
            <a:extLst>
              <a:ext uri="{FF2B5EF4-FFF2-40B4-BE49-F238E27FC236}">
                <a16:creationId xmlns:a16="http://schemas.microsoft.com/office/drawing/2014/main" id="{6F13DD9B-13D5-66C8-E766-5F3638DF2012}"/>
              </a:ext>
            </a:extLst>
          </p:cNvPr>
          <p:cNvSpPr/>
          <p:nvPr/>
        </p:nvSpPr>
        <p:spPr>
          <a:xfrm>
            <a:off x="6681606" y="5445460"/>
            <a:ext cx="125392" cy="135038"/>
          </a:xfrm>
          <a:prstGeom prst="ellipse">
            <a:avLst/>
          </a:prstGeom>
          <a:solidFill>
            <a:srgbClr val="94F50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1" name="Rak pilkoppling 10">
            <a:extLst>
              <a:ext uri="{FF2B5EF4-FFF2-40B4-BE49-F238E27FC236}">
                <a16:creationId xmlns:a16="http://schemas.microsoft.com/office/drawing/2014/main" id="{8D620B99-3966-10DB-C7EB-A06FD051E47F}"/>
              </a:ext>
            </a:extLst>
          </p:cNvPr>
          <p:cNvCxnSpPr>
            <a:cxnSpLocks/>
          </p:cNvCxnSpPr>
          <p:nvPr/>
        </p:nvCxnSpPr>
        <p:spPr>
          <a:xfrm flipV="1">
            <a:off x="2986089" y="593877"/>
            <a:ext cx="2469266" cy="57873"/>
          </a:xfrm>
          <a:prstGeom prst="straightConnector1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Rak pilkoppling 12">
            <a:extLst>
              <a:ext uri="{FF2B5EF4-FFF2-40B4-BE49-F238E27FC236}">
                <a16:creationId xmlns:a16="http://schemas.microsoft.com/office/drawing/2014/main" id="{51B1952B-3826-0749-BB23-79091695712F}"/>
              </a:ext>
            </a:extLst>
          </p:cNvPr>
          <p:cNvCxnSpPr>
            <a:cxnSpLocks/>
          </p:cNvCxnSpPr>
          <p:nvPr/>
        </p:nvCxnSpPr>
        <p:spPr>
          <a:xfrm flipV="1">
            <a:off x="6877737" y="5471285"/>
            <a:ext cx="2469266" cy="57873"/>
          </a:xfrm>
          <a:prstGeom prst="straightConnector1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extruta 13">
            <a:extLst>
              <a:ext uri="{FF2B5EF4-FFF2-40B4-BE49-F238E27FC236}">
                <a16:creationId xmlns:a16="http://schemas.microsoft.com/office/drawing/2014/main" id="{62EE8D66-F262-4D9D-A5E9-FD797DE77328}"/>
              </a:ext>
            </a:extLst>
          </p:cNvPr>
          <p:cNvSpPr txBox="1"/>
          <p:nvPr/>
        </p:nvSpPr>
        <p:spPr>
          <a:xfrm>
            <a:off x="9496566" y="5038297"/>
            <a:ext cx="2024417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v-SE" sz="1600" dirty="0">
                <a:cs typeface="Calibri"/>
              </a:rPr>
              <a:t>Rensa buskage runt gul/vit tee</a:t>
            </a:r>
            <a:endParaRPr lang="sv-SE" sz="1600" dirty="0" err="1"/>
          </a:p>
        </p:txBody>
      </p:sp>
      <p:sp>
        <p:nvSpPr>
          <p:cNvPr id="21" name="textruta 20">
            <a:extLst>
              <a:ext uri="{FF2B5EF4-FFF2-40B4-BE49-F238E27FC236}">
                <a16:creationId xmlns:a16="http://schemas.microsoft.com/office/drawing/2014/main" id="{B09B6239-FD96-E5E1-8483-E3E12FDB4AD8}"/>
              </a:ext>
            </a:extLst>
          </p:cNvPr>
          <p:cNvSpPr txBox="1"/>
          <p:nvPr/>
        </p:nvSpPr>
        <p:spPr>
          <a:xfrm>
            <a:off x="1216923" y="352565"/>
            <a:ext cx="2024417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v-SE" sz="1600" dirty="0">
                <a:cs typeface="Calibri"/>
              </a:rPr>
              <a:t>Gör om till gräsbunker</a:t>
            </a:r>
          </a:p>
        </p:txBody>
      </p:sp>
    </p:spTree>
    <p:extLst>
      <p:ext uri="{BB962C8B-B14F-4D97-AF65-F5344CB8AC3E}">
        <p14:creationId xmlns:p14="http://schemas.microsoft.com/office/powerpoint/2010/main" val="4996707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DFED1B5-F4C8-18DC-7A6D-A70346DBD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Bildobjekt 4">
            <a:extLst>
              <a:ext uri="{FF2B5EF4-FFF2-40B4-BE49-F238E27FC236}">
                <a16:creationId xmlns:a16="http://schemas.microsoft.com/office/drawing/2014/main" id="{2C5A6AE0-E270-B7A0-BC8A-499571D986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86554" y="-1165508"/>
            <a:ext cx="5157317" cy="8127217"/>
          </a:xfr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809CA76E-DD04-C0C6-98EA-7B83F5370968}"/>
              </a:ext>
            </a:extLst>
          </p:cNvPr>
          <p:cNvSpPr txBox="1"/>
          <p:nvPr/>
        </p:nvSpPr>
        <p:spPr>
          <a:xfrm>
            <a:off x="10240370" y="6123296"/>
            <a:ext cx="2743200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v-SE" sz="2400" b="1">
                <a:latin typeface="Calibri Light"/>
              </a:rPr>
              <a:t>HÅL 15​</a:t>
            </a:r>
            <a:r>
              <a:rPr lang="sv-SE" sz="2400" b="1">
                <a:latin typeface="Calibri Light"/>
                <a:cs typeface="Calibri Light"/>
              </a:rPr>
              <a:t>​</a:t>
            </a:r>
            <a:br>
              <a:rPr lang="sv-SE" sz="2400" b="1">
                <a:latin typeface="Calibri Light"/>
                <a:cs typeface="Calibri Light"/>
              </a:rPr>
            </a:br>
            <a:r>
              <a:rPr lang="sv-SE" sz="2400" b="1">
                <a:latin typeface="Calibri Light"/>
              </a:rPr>
              <a:t>Par 4</a:t>
            </a:r>
            <a:endParaRPr lang="sv-SE" b="1">
              <a:cs typeface="Calibri" panose="020F0502020204030204"/>
            </a:endParaRPr>
          </a:p>
        </p:txBody>
      </p:sp>
      <p:cxnSp>
        <p:nvCxnSpPr>
          <p:cNvPr id="7" name="Rak pilkoppling 6">
            <a:extLst>
              <a:ext uri="{FF2B5EF4-FFF2-40B4-BE49-F238E27FC236}">
                <a16:creationId xmlns:a16="http://schemas.microsoft.com/office/drawing/2014/main" id="{773A05B9-91A7-EB29-FE44-1051BC32B80B}"/>
              </a:ext>
            </a:extLst>
          </p:cNvPr>
          <p:cNvCxnSpPr>
            <a:cxnSpLocks/>
          </p:cNvCxnSpPr>
          <p:nvPr/>
        </p:nvCxnSpPr>
        <p:spPr>
          <a:xfrm flipV="1">
            <a:off x="3199665" y="4147452"/>
            <a:ext cx="2469266" cy="57873"/>
          </a:xfrm>
          <a:prstGeom prst="straightConnector1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Rak pilkoppling 8">
            <a:extLst>
              <a:ext uri="{FF2B5EF4-FFF2-40B4-BE49-F238E27FC236}">
                <a16:creationId xmlns:a16="http://schemas.microsoft.com/office/drawing/2014/main" id="{5D9BAD73-9EC1-CEE2-7777-0EE612FB4D7E}"/>
              </a:ext>
            </a:extLst>
          </p:cNvPr>
          <p:cNvCxnSpPr>
            <a:cxnSpLocks/>
          </p:cNvCxnSpPr>
          <p:nvPr/>
        </p:nvCxnSpPr>
        <p:spPr>
          <a:xfrm flipV="1">
            <a:off x="5876901" y="5539524"/>
            <a:ext cx="2469266" cy="626529"/>
          </a:xfrm>
          <a:prstGeom prst="straightConnector1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Rak pilkoppling 10">
            <a:extLst>
              <a:ext uri="{FF2B5EF4-FFF2-40B4-BE49-F238E27FC236}">
                <a16:creationId xmlns:a16="http://schemas.microsoft.com/office/drawing/2014/main" id="{D8877C3D-15A7-1320-E3BF-A8D3CF338A84}"/>
              </a:ext>
            </a:extLst>
          </p:cNvPr>
          <p:cNvCxnSpPr>
            <a:cxnSpLocks/>
          </p:cNvCxnSpPr>
          <p:nvPr/>
        </p:nvCxnSpPr>
        <p:spPr>
          <a:xfrm>
            <a:off x="6096435" y="3205205"/>
            <a:ext cx="1839376" cy="183012"/>
          </a:xfrm>
          <a:prstGeom prst="straightConnector1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Rak pilkoppling 11">
            <a:extLst>
              <a:ext uri="{FF2B5EF4-FFF2-40B4-BE49-F238E27FC236}">
                <a16:creationId xmlns:a16="http://schemas.microsoft.com/office/drawing/2014/main" id="{5AD4751F-BC5B-CCE8-F164-AD5166B8ED55}"/>
              </a:ext>
            </a:extLst>
          </p:cNvPr>
          <p:cNvCxnSpPr>
            <a:cxnSpLocks/>
          </p:cNvCxnSpPr>
          <p:nvPr/>
        </p:nvCxnSpPr>
        <p:spPr>
          <a:xfrm flipV="1">
            <a:off x="6415987" y="2484698"/>
            <a:ext cx="2469266" cy="57873"/>
          </a:xfrm>
          <a:prstGeom prst="straightConnector1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Ellips 13">
            <a:extLst>
              <a:ext uri="{FF2B5EF4-FFF2-40B4-BE49-F238E27FC236}">
                <a16:creationId xmlns:a16="http://schemas.microsoft.com/office/drawing/2014/main" id="{0DF0248A-7813-55BD-3C4E-DB602814D985}"/>
              </a:ext>
            </a:extLst>
          </p:cNvPr>
          <p:cNvSpPr/>
          <p:nvPr/>
        </p:nvSpPr>
        <p:spPr>
          <a:xfrm>
            <a:off x="5972714" y="3147131"/>
            <a:ext cx="125392" cy="1350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Ellips 15">
            <a:extLst>
              <a:ext uri="{FF2B5EF4-FFF2-40B4-BE49-F238E27FC236}">
                <a16:creationId xmlns:a16="http://schemas.microsoft.com/office/drawing/2014/main" id="{3BA429A8-8A29-F61A-8CE5-BB28079F9BE9}"/>
              </a:ext>
            </a:extLst>
          </p:cNvPr>
          <p:cNvSpPr/>
          <p:nvPr/>
        </p:nvSpPr>
        <p:spPr>
          <a:xfrm>
            <a:off x="6263075" y="2467974"/>
            <a:ext cx="125392" cy="1350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Ellips 17">
            <a:extLst>
              <a:ext uri="{FF2B5EF4-FFF2-40B4-BE49-F238E27FC236}">
                <a16:creationId xmlns:a16="http://schemas.microsoft.com/office/drawing/2014/main" id="{0C7B7E75-F382-37EB-137A-2FB6C53DEDF7}"/>
              </a:ext>
            </a:extLst>
          </p:cNvPr>
          <p:cNvSpPr/>
          <p:nvPr/>
        </p:nvSpPr>
        <p:spPr>
          <a:xfrm>
            <a:off x="5664848" y="6043687"/>
            <a:ext cx="125392" cy="1350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0" name="Ellips 19">
            <a:extLst>
              <a:ext uri="{FF2B5EF4-FFF2-40B4-BE49-F238E27FC236}">
                <a16:creationId xmlns:a16="http://schemas.microsoft.com/office/drawing/2014/main" id="{103971F0-CE89-989D-7AE7-AA07CCECCC82}"/>
              </a:ext>
            </a:extLst>
          </p:cNvPr>
          <p:cNvSpPr/>
          <p:nvPr/>
        </p:nvSpPr>
        <p:spPr>
          <a:xfrm>
            <a:off x="5669398" y="4092057"/>
            <a:ext cx="125392" cy="1350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1" name="textruta 20">
            <a:extLst>
              <a:ext uri="{FF2B5EF4-FFF2-40B4-BE49-F238E27FC236}">
                <a16:creationId xmlns:a16="http://schemas.microsoft.com/office/drawing/2014/main" id="{AB216C79-6738-9657-CD7D-91DD125CFE93}"/>
              </a:ext>
            </a:extLst>
          </p:cNvPr>
          <p:cNvSpPr txBox="1"/>
          <p:nvPr/>
        </p:nvSpPr>
        <p:spPr>
          <a:xfrm>
            <a:off x="8204579" y="61415"/>
            <a:ext cx="2743200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v-SE" sz="1600"/>
              <a:t>Lyfta upp lågpunkterna i greenen för att slippa problem med stående vatten under vintern</a:t>
            </a:r>
          </a:p>
        </p:txBody>
      </p:sp>
      <p:sp>
        <p:nvSpPr>
          <p:cNvPr id="22" name="Ellips 21">
            <a:extLst>
              <a:ext uri="{FF2B5EF4-FFF2-40B4-BE49-F238E27FC236}">
                <a16:creationId xmlns:a16="http://schemas.microsoft.com/office/drawing/2014/main" id="{0299319E-63CE-339C-8E53-A9ED219737DF}"/>
              </a:ext>
            </a:extLst>
          </p:cNvPr>
          <p:cNvSpPr/>
          <p:nvPr/>
        </p:nvSpPr>
        <p:spPr>
          <a:xfrm>
            <a:off x="5676220" y="664194"/>
            <a:ext cx="125392" cy="1350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23" name="Rak pilkoppling 22">
            <a:extLst>
              <a:ext uri="{FF2B5EF4-FFF2-40B4-BE49-F238E27FC236}">
                <a16:creationId xmlns:a16="http://schemas.microsoft.com/office/drawing/2014/main" id="{64F0A14B-313C-38D0-77B8-6740FCBCFF29}"/>
              </a:ext>
            </a:extLst>
          </p:cNvPr>
          <p:cNvCxnSpPr>
            <a:cxnSpLocks/>
          </p:cNvCxnSpPr>
          <p:nvPr/>
        </p:nvCxnSpPr>
        <p:spPr>
          <a:xfrm flipV="1">
            <a:off x="5801838" y="630878"/>
            <a:ext cx="2469266" cy="57873"/>
          </a:xfrm>
          <a:prstGeom prst="straightConnector1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textruta 23">
            <a:extLst>
              <a:ext uri="{FF2B5EF4-FFF2-40B4-BE49-F238E27FC236}">
                <a16:creationId xmlns:a16="http://schemas.microsoft.com/office/drawing/2014/main" id="{18F6EAA0-05F6-5B34-9B33-E8B0A35F526D}"/>
              </a:ext>
            </a:extLst>
          </p:cNvPr>
          <p:cNvSpPr txBox="1"/>
          <p:nvPr/>
        </p:nvSpPr>
        <p:spPr>
          <a:xfrm>
            <a:off x="8996149" y="2217761"/>
            <a:ext cx="261582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v-SE" sz="1600">
                <a:cs typeface="Calibri"/>
              </a:rPr>
              <a:t>Bunkersystem för att göra utslaget mer intressant</a:t>
            </a:r>
            <a:endParaRPr lang="sv-SE"/>
          </a:p>
        </p:txBody>
      </p:sp>
      <p:sp>
        <p:nvSpPr>
          <p:cNvPr id="25" name="textruta 24">
            <a:extLst>
              <a:ext uri="{FF2B5EF4-FFF2-40B4-BE49-F238E27FC236}">
                <a16:creationId xmlns:a16="http://schemas.microsoft.com/office/drawing/2014/main" id="{3B0D3D88-1571-B4E5-33B8-B88AB76C33E4}"/>
              </a:ext>
            </a:extLst>
          </p:cNvPr>
          <p:cNvSpPr txBox="1"/>
          <p:nvPr/>
        </p:nvSpPr>
        <p:spPr>
          <a:xfrm>
            <a:off x="8359253" y="5277133"/>
            <a:ext cx="261582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v-SE" sz="1600">
                <a:cs typeface="Calibri"/>
              </a:rPr>
              <a:t>Höja vit tee för att se mer av hålet</a:t>
            </a:r>
          </a:p>
        </p:txBody>
      </p:sp>
      <p:sp>
        <p:nvSpPr>
          <p:cNvPr id="26" name="textruta 25">
            <a:extLst>
              <a:ext uri="{FF2B5EF4-FFF2-40B4-BE49-F238E27FC236}">
                <a16:creationId xmlns:a16="http://schemas.microsoft.com/office/drawing/2014/main" id="{C40685DC-35D2-8266-C58E-4B61624AF1EF}"/>
              </a:ext>
            </a:extLst>
          </p:cNvPr>
          <p:cNvSpPr txBox="1"/>
          <p:nvPr/>
        </p:nvSpPr>
        <p:spPr>
          <a:xfrm>
            <a:off x="1160059" y="3866865"/>
            <a:ext cx="261582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v-SE" sz="1600">
                <a:cs typeface="Calibri"/>
              </a:rPr>
              <a:t>Flytta röd tee så utslaget följer spelriktningen</a:t>
            </a:r>
          </a:p>
        </p:txBody>
      </p:sp>
      <p:sp>
        <p:nvSpPr>
          <p:cNvPr id="27" name="textruta 26">
            <a:extLst>
              <a:ext uri="{FF2B5EF4-FFF2-40B4-BE49-F238E27FC236}">
                <a16:creationId xmlns:a16="http://schemas.microsoft.com/office/drawing/2014/main" id="{34383B1E-AA69-AFB3-B8F5-2EB0C9CFCC73}"/>
              </a:ext>
            </a:extLst>
          </p:cNvPr>
          <p:cNvSpPr txBox="1"/>
          <p:nvPr/>
        </p:nvSpPr>
        <p:spPr>
          <a:xfrm>
            <a:off x="7942751" y="3262948"/>
            <a:ext cx="261582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v-SE" sz="1600" dirty="0">
                <a:cs typeface="Calibri"/>
              </a:rPr>
              <a:t>Ha fairwayklippning över kullen. 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185AD353-478F-CEEF-5E9A-CFA6F9876E13}"/>
              </a:ext>
            </a:extLst>
          </p:cNvPr>
          <p:cNvSpPr txBox="1"/>
          <p:nvPr/>
        </p:nvSpPr>
        <p:spPr>
          <a:xfrm>
            <a:off x="1733549" y="342899"/>
            <a:ext cx="223837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v-SE" dirty="0">
                <a:cs typeface="Calibri"/>
              </a:rPr>
              <a:t>Ta bort tallen som stjäl solljus</a:t>
            </a:r>
            <a:endParaRPr lang="sv-SE" dirty="0"/>
          </a:p>
        </p:txBody>
      </p:sp>
      <p:sp>
        <p:nvSpPr>
          <p:cNvPr id="6" name="Ellips 5">
            <a:extLst>
              <a:ext uri="{FF2B5EF4-FFF2-40B4-BE49-F238E27FC236}">
                <a16:creationId xmlns:a16="http://schemas.microsoft.com/office/drawing/2014/main" id="{BA726071-8A59-5D3C-0191-DE7D40E816E2}"/>
              </a:ext>
            </a:extLst>
          </p:cNvPr>
          <p:cNvSpPr/>
          <p:nvPr/>
        </p:nvSpPr>
        <p:spPr>
          <a:xfrm>
            <a:off x="5351517" y="705279"/>
            <a:ext cx="125392" cy="1350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8" name="Rak pilkoppling 7">
            <a:extLst>
              <a:ext uri="{FF2B5EF4-FFF2-40B4-BE49-F238E27FC236}">
                <a16:creationId xmlns:a16="http://schemas.microsoft.com/office/drawing/2014/main" id="{65845AC1-2D91-F596-3AF5-12FE99224B72}"/>
              </a:ext>
            </a:extLst>
          </p:cNvPr>
          <p:cNvCxnSpPr>
            <a:cxnSpLocks/>
          </p:cNvCxnSpPr>
          <p:nvPr/>
        </p:nvCxnSpPr>
        <p:spPr>
          <a:xfrm>
            <a:off x="3015562" y="704245"/>
            <a:ext cx="2335916" cy="85002"/>
          </a:xfrm>
          <a:prstGeom prst="straightConnector1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94619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64C9499-0749-C507-E594-505ED0D2C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Bildobjekt 4" descr="En bild som visar karta&#10;&#10;Automatiskt genererad beskrivning">
            <a:extLst>
              <a:ext uri="{FF2B5EF4-FFF2-40B4-BE49-F238E27FC236}">
                <a16:creationId xmlns:a16="http://schemas.microsoft.com/office/drawing/2014/main" id="{2AF6F5B7-ABF2-CB70-ADB7-595E45E4B6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7018" y="-1161046"/>
            <a:ext cx="5095701" cy="8016366"/>
          </a:xfr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58535664-751D-B7B8-F818-0E7AB84D74B8}"/>
              </a:ext>
            </a:extLst>
          </p:cNvPr>
          <p:cNvSpPr txBox="1"/>
          <p:nvPr/>
        </p:nvSpPr>
        <p:spPr>
          <a:xfrm>
            <a:off x="10547445" y="6043683"/>
            <a:ext cx="2743200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v-SE" sz="2400" b="1">
                <a:latin typeface="Calibri Light"/>
              </a:rPr>
              <a:t>HÅL 16</a:t>
            </a:r>
            <a:r>
              <a:rPr lang="sv-SE" sz="2400" b="1">
                <a:latin typeface="Calibri Light"/>
                <a:cs typeface="Calibri Light"/>
              </a:rPr>
              <a:t>​</a:t>
            </a:r>
            <a:br>
              <a:rPr lang="sv-SE" sz="2400" b="1">
                <a:latin typeface="Calibri Light"/>
                <a:cs typeface="Calibri Light"/>
              </a:rPr>
            </a:br>
            <a:r>
              <a:rPr lang="sv-SE" sz="2400" b="1">
                <a:latin typeface="Calibri Light"/>
              </a:rPr>
              <a:t>Par 5</a:t>
            </a:r>
            <a:endParaRPr lang="sv-SE" sz="2400" b="1">
              <a:latin typeface="Calibri Light"/>
              <a:cs typeface="Calibri Light"/>
            </a:endParaRPr>
          </a:p>
        </p:txBody>
      </p:sp>
      <p:cxnSp>
        <p:nvCxnSpPr>
          <p:cNvPr id="6" name="Rak pilkoppling 5">
            <a:extLst>
              <a:ext uri="{FF2B5EF4-FFF2-40B4-BE49-F238E27FC236}">
                <a16:creationId xmlns:a16="http://schemas.microsoft.com/office/drawing/2014/main" id="{0C539CCE-CCF2-4985-582D-D3E7D094587F}"/>
              </a:ext>
            </a:extLst>
          </p:cNvPr>
          <p:cNvCxnSpPr/>
          <p:nvPr/>
        </p:nvCxnSpPr>
        <p:spPr>
          <a:xfrm flipV="1">
            <a:off x="3520992" y="892576"/>
            <a:ext cx="2469266" cy="57873"/>
          </a:xfrm>
          <a:prstGeom prst="straightConnector1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Ellips 8">
            <a:extLst>
              <a:ext uri="{FF2B5EF4-FFF2-40B4-BE49-F238E27FC236}">
                <a16:creationId xmlns:a16="http://schemas.microsoft.com/office/drawing/2014/main" id="{F0058F3B-EA0B-A311-CABD-BCF7F3A2B35C}"/>
              </a:ext>
            </a:extLst>
          </p:cNvPr>
          <p:cNvSpPr/>
          <p:nvPr/>
        </p:nvSpPr>
        <p:spPr>
          <a:xfrm>
            <a:off x="5998096" y="813601"/>
            <a:ext cx="125392" cy="1350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Ellips 11">
            <a:extLst>
              <a:ext uri="{FF2B5EF4-FFF2-40B4-BE49-F238E27FC236}">
                <a16:creationId xmlns:a16="http://schemas.microsoft.com/office/drawing/2014/main" id="{F8AD9AEC-907E-2A85-2EF7-F2882BDD45CF}"/>
              </a:ext>
            </a:extLst>
          </p:cNvPr>
          <p:cNvSpPr/>
          <p:nvPr/>
        </p:nvSpPr>
        <p:spPr>
          <a:xfrm>
            <a:off x="6258526" y="3032081"/>
            <a:ext cx="125392" cy="1350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3" name="Rak pilkoppling 12">
            <a:extLst>
              <a:ext uri="{FF2B5EF4-FFF2-40B4-BE49-F238E27FC236}">
                <a16:creationId xmlns:a16="http://schemas.microsoft.com/office/drawing/2014/main" id="{57B6159E-205C-7215-7FA1-B044D537B3B4}"/>
              </a:ext>
            </a:extLst>
          </p:cNvPr>
          <p:cNvCxnSpPr>
            <a:cxnSpLocks/>
          </p:cNvCxnSpPr>
          <p:nvPr/>
        </p:nvCxnSpPr>
        <p:spPr>
          <a:xfrm flipV="1">
            <a:off x="6385726" y="3062828"/>
            <a:ext cx="2469266" cy="57873"/>
          </a:xfrm>
          <a:prstGeom prst="straightConnector1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extruta 13">
            <a:extLst>
              <a:ext uri="{FF2B5EF4-FFF2-40B4-BE49-F238E27FC236}">
                <a16:creationId xmlns:a16="http://schemas.microsoft.com/office/drawing/2014/main" id="{59A021F1-AF2D-7688-BEEC-9D52142443B7}"/>
              </a:ext>
            </a:extLst>
          </p:cNvPr>
          <p:cNvSpPr txBox="1"/>
          <p:nvPr/>
        </p:nvSpPr>
        <p:spPr>
          <a:xfrm>
            <a:off x="8931797" y="2816506"/>
            <a:ext cx="2093088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v-SE" sz="1600">
                <a:cs typeface="Calibri"/>
              </a:rPr>
              <a:t>Ta bort berg i dagen &amp; göra fairway</a:t>
            </a:r>
            <a:endParaRPr lang="sv-SE" sz="1600"/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0E6AC294-59A2-D98A-4B09-7A0E040337C5}"/>
              </a:ext>
            </a:extLst>
          </p:cNvPr>
          <p:cNvSpPr txBox="1"/>
          <p:nvPr/>
        </p:nvSpPr>
        <p:spPr>
          <a:xfrm>
            <a:off x="800582" y="848810"/>
            <a:ext cx="2720049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v-SE" sz="1600">
                <a:cs typeface="Calibri"/>
              </a:rPr>
              <a:t>Bygga en bunker snett höger innan greenen</a:t>
            </a:r>
            <a:endParaRPr lang="sv-SE" sz="1600"/>
          </a:p>
        </p:txBody>
      </p:sp>
      <p:sp>
        <p:nvSpPr>
          <p:cNvPr id="16" name="Ellips 15">
            <a:extLst>
              <a:ext uri="{FF2B5EF4-FFF2-40B4-BE49-F238E27FC236}">
                <a16:creationId xmlns:a16="http://schemas.microsoft.com/office/drawing/2014/main" id="{4DB8E450-DA2B-648E-2BEF-7FA6481C5828}"/>
              </a:ext>
            </a:extLst>
          </p:cNvPr>
          <p:cNvSpPr/>
          <p:nvPr/>
        </p:nvSpPr>
        <p:spPr>
          <a:xfrm>
            <a:off x="5861618" y="301809"/>
            <a:ext cx="125392" cy="1350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7" name="Rak pilkoppling 16">
            <a:extLst>
              <a:ext uri="{FF2B5EF4-FFF2-40B4-BE49-F238E27FC236}">
                <a16:creationId xmlns:a16="http://schemas.microsoft.com/office/drawing/2014/main" id="{60E2FD9A-A761-FF11-937A-22EA9B55E859}"/>
              </a:ext>
            </a:extLst>
          </p:cNvPr>
          <p:cNvCxnSpPr>
            <a:cxnSpLocks/>
          </p:cNvCxnSpPr>
          <p:nvPr/>
        </p:nvCxnSpPr>
        <p:spPr>
          <a:xfrm flipV="1">
            <a:off x="6000335" y="301172"/>
            <a:ext cx="2469266" cy="57873"/>
          </a:xfrm>
          <a:prstGeom prst="straightConnector1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textruta 17">
            <a:extLst>
              <a:ext uri="{FF2B5EF4-FFF2-40B4-BE49-F238E27FC236}">
                <a16:creationId xmlns:a16="http://schemas.microsoft.com/office/drawing/2014/main" id="{90AB0E3D-6617-139D-1F65-A3CB46EE3ADF}"/>
              </a:ext>
            </a:extLst>
          </p:cNvPr>
          <p:cNvSpPr txBox="1"/>
          <p:nvPr/>
        </p:nvSpPr>
        <p:spPr>
          <a:xfrm>
            <a:off x="8814179" y="216089"/>
            <a:ext cx="2411104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v-SE" sz="1600" dirty="0">
                <a:cs typeface="Calibri"/>
              </a:rPr>
              <a:t>Lyfta upp lågpunkterna i greenen för att slippa problem med stående vatten under vintern. Alternativt flytta greenen till höger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403E9914-C1A5-75F5-11BD-A0A6FA864F60}"/>
              </a:ext>
            </a:extLst>
          </p:cNvPr>
          <p:cNvSpPr txBox="1"/>
          <p:nvPr/>
        </p:nvSpPr>
        <p:spPr>
          <a:xfrm>
            <a:off x="8887986" y="2208195"/>
            <a:ext cx="274320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v-SE" sz="1600" dirty="0">
                <a:ea typeface="Calibri"/>
                <a:cs typeface="Calibri"/>
              </a:rPr>
              <a:t>Ta bort vänstra björken</a:t>
            </a:r>
          </a:p>
        </p:txBody>
      </p:sp>
      <p:cxnSp>
        <p:nvCxnSpPr>
          <p:cNvPr id="7" name="Rak pilkoppling 6">
            <a:extLst>
              <a:ext uri="{FF2B5EF4-FFF2-40B4-BE49-F238E27FC236}">
                <a16:creationId xmlns:a16="http://schemas.microsoft.com/office/drawing/2014/main" id="{A5F0C37E-C055-8FBC-C8D0-99E87BA3B012}"/>
              </a:ext>
            </a:extLst>
          </p:cNvPr>
          <p:cNvCxnSpPr/>
          <p:nvPr/>
        </p:nvCxnSpPr>
        <p:spPr>
          <a:xfrm flipV="1">
            <a:off x="6381692" y="2417970"/>
            <a:ext cx="2481449" cy="66310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lödesschema: Koppling 18">
            <a:extLst>
              <a:ext uri="{FF2B5EF4-FFF2-40B4-BE49-F238E27FC236}">
                <a16:creationId xmlns:a16="http://schemas.microsoft.com/office/drawing/2014/main" id="{CD6ED7F7-C4A4-4300-B10C-F0A9D2628E5D}"/>
              </a:ext>
            </a:extLst>
          </p:cNvPr>
          <p:cNvSpPr/>
          <p:nvPr/>
        </p:nvSpPr>
        <p:spPr>
          <a:xfrm>
            <a:off x="6193978" y="2456604"/>
            <a:ext cx="125896" cy="147983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414619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A96B745-148F-4CAE-A308-3CAC4F75D8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36983" y="5950762"/>
            <a:ext cx="7002684" cy="863601"/>
          </a:xfrm>
        </p:spPr>
        <p:txBody>
          <a:bodyPr/>
          <a:lstStyle/>
          <a:p>
            <a:r>
              <a:rPr lang="sv-SE" sz="2400" b="1">
                <a:cs typeface="Calibri Light"/>
              </a:rPr>
              <a:t>HÅL 17</a:t>
            </a:r>
            <a:br>
              <a:rPr lang="sv-SE" sz="2400" b="1">
                <a:cs typeface="Calibri Light"/>
              </a:rPr>
            </a:br>
            <a:r>
              <a:rPr lang="sv-SE" sz="2400" b="1">
                <a:cs typeface="Calibri Light"/>
              </a:rPr>
              <a:t>Par 4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1056E354-D3CF-B529-292C-B2A127EE237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Bildobjekt 4" descr="En bild som visar karta&#10;&#10;Automatiskt genererad beskrivning">
            <a:extLst>
              <a:ext uri="{FF2B5EF4-FFF2-40B4-BE49-F238E27FC236}">
                <a16:creationId xmlns:a16="http://schemas.microsoft.com/office/drawing/2014/main" id="{7D1E2C70-A8D0-F941-B7BD-81E714D1F5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9019" y="-1155539"/>
            <a:ext cx="5086597" cy="8040546"/>
          </a:xfrm>
          <a:prstGeom prst="rect">
            <a:avLst/>
          </a:prstGeom>
        </p:spPr>
      </p:pic>
      <p:sp>
        <p:nvSpPr>
          <p:cNvPr id="15" name="Pil: höger 14">
            <a:extLst>
              <a:ext uri="{FF2B5EF4-FFF2-40B4-BE49-F238E27FC236}">
                <a16:creationId xmlns:a16="http://schemas.microsoft.com/office/drawing/2014/main" id="{761A97EB-0DFA-3F52-FADF-C1755D1389C7}"/>
              </a:ext>
            </a:extLst>
          </p:cNvPr>
          <p:cNvSpPr/>
          <p:nvPr/>
        </p:nvSpPr>
        <p:spPr>
          <a:xfrm>
            <a:off x="10692423" y="-659487"/>
            <a:ext cx="1986986" cy="30865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4BCD2E35-C65F-4E72-EF42-D4457CC14DDA}"/>
              </a:ext>
            </a:extLst>
          </p:cNvPr>
          <p:cNvSpPr txBox="1"/>
          <p:nvPr/>
        </p:nvSpPr>
        <p:spPr>
          <a:xfrm>
            <a:off x="9491240" y="135037"/>
            <a:ext cx="2401746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v-SE" sz="1600" dirty="0">
                <a:cs typeface="Calibri"/>
              </a:rPr>
              <a:t>Ta bort tall bakom greenen för mera solljus 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824C3C32-FF1C-6831-1715-4CED74234B87}"/>
              </a:ext>
            </a:extLst>
          </p:cNvPr>
          <p:cNvSpPr txBox="1"/>
          <p:nvPr/>
        </p:nvSpPr>
        <p:spPr>
          <a:xfrm>
            <a:off x="8700303" y="2286000"/>
            <a:ext cx="2932253" cy="61555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v-SE">
                <a:cs typeface="Calibri"/>
              </a:rPr>
              <a:t>R</a:t>
            </a:r>
            <a:r>
              <a:rPr lang="sv-SE" sz="1600">
                <a:cs typeface="Calibri"/>
              </a:rPr>
              <a:t>ensa sly för att få fram flera tallar som symboliserar hålet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EF6487C1-DEA0-1617-EB85-7C5558F20814}"/>
              </a:ext>
            </a:extLst>
          </p:cNvPr>
          <p:cNvSpPr txBox="1"/>
          <p:nvPr/>
        </p:nvSpPr>
        <p:spPr>
          <a:xfrm>
            <a:off x="1321443" y="5285771"/>
            <a:ext cx="2449974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v-SE" sz="1600">
                <a:cs typeface="Calibri"/>
              </a:rPr>
              <a:t>Ta ned björk vid gul/blå tee</a:t>
            </a:r>
            <a:endParaRPr lang="sv-SE" sz="1600"/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F6008167-F099-4C09-5A07-211D7C5E5EA6}"/>
              </a:ext>
            </a:extLst>
          </p:cNvPr>
          <p:cNvSpPr txBox="1"/>
          <p:nvPr/>
        </p:nvSpPr>
        <p:spPr>
          <a:xfrm>
            <a:off x="2083443" y="2025569"/>
            <a:ext cx="1726556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v-SE" sz="1600">
                <a:cs typeface="Calibri"/>
              </a:rPr>
              <a:t>Lägga dränering, för att få bort </a:t>
            </a:r>
            <a:r>
              <a:rPr lang="sv-SE" sz="1600" err="1">
                <a:cs typeface="Calibri"/>
              </a:rPr>
              <a:t>blöthål</a:t>
            </a:r>
            <a:endParaRPr lang="sv-SE" sz="1600" err="1"/>
          </a:p>
        </p:txBody>
      </p:sp>
      <p:cxnSp>
        <p:nvCxnSpPr>
          <p:cNvPr id="14" name="Rak pilkoppling 13">
            <a:extLst>
              <a:ext uri="{FF2B5EF4-FFF2-40B4-BE49-F238E27FC236}">
                <a16:creationId xmlns:a16="http://schemas.microsoft.com/office/drawing/2014/main" id="{1CF32416-366B-0CF1-0E2A-402BCE30D175}"/>
              </a:ext>
            </a:extLst>
          </p:cNvPr>
          <p:cNvCxnSpPr/>
          <p:nvPr/>
        </p:nvCxnSpPr>
        <p:spPr>
          <a:xfrm flipH="1" flipV="1">
            <a:off x="3757914" y="2190508"/>
            <a:ext cx="2363163" cy="0"/>
          </a:xfrm>
          <a:prstGeom prst="straightConnector1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Rak pilkoppling 16">
            <a:extLst>
              <a:ext uri="{FF2B5EF4-FFF2-40B4-BE49-F238E27FC236}">
                <a16:creationId xmlns:a16="http://schemas.microsoft.com/office/drawing/2014/main" id="{5879EA00-90CB-0C26-FCBF-0BAF0EF1EFE2}"/>
              </a:ext>
            </a:extLst>
          </p:cNvPr>
          <p:cNvCxnSpPr/>
          <p:nvPr/>
        </p:nvCxnSpPr>
        <p:spPr>
          <a:xfrm>
            <a:off x="3437801" y="5439256"/>
            <a:ext cx="3134810" cy="77164"/>
          </a:xfrm>
          <a:prstGeom prst="straightConnector1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Rak pilkoppling 18">
            <a:extLst>
              <a:ext uri="{FF2B5EF4-FFF2-40B4-BE49-F238E27FC236}">
                <a16:creationId xmlns:a16="http://schemas.microsoft.com/office/drawing/2014/main" id="{FB706783-6E35-93EC-2055-A76E7BF22B01}"/>
              </a:ext>
            </a:extLst>
          </p:cNvPr>
          <p:cNvCxnSpPr/>
          <p:nvPr/>
        </p:nvCxnSpPr>
        <p:spPr>
          <a:xfrm>
            <a:off x="7072371" y="113094"/>
            <a:ext cx="2353519" cy="270076"/>
          </a:xfrm>
          <a:prstGeom prst="straightConnector1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Rak pilkoppling 19">
            <a:extLst>
              <a:ext uri="{FF2B5EF4-FFF2-40B4-BE49-F238E27FC236}">
                <a16:creationId xmlns:a16="http://schemas.microsoft.com/office/drawing/2014/main" id="{01CE09B7-4358-2592-F6EB-D103FB6CBC28}"/>
              </a:ext>
            </a:extLst>
          </p:cNvPr>
          <p:cNvCxnSpPr/>
          <p:nvPr/>
        </p:nvCxnSpPr>
        <p:spPr>
          <a:xfrm flipV="1">
            <a:off x="6202461" y="2561260"/>
            <a:ext cx="2469266" cy="57873"/>
          </a:xfrm>
          <a:prstGeom prst="straightConnector1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Ellips 20">
            <a:extLst>
              <a:ext uri="{FF2B5EF4-FFF2-40B4-BE49-F238E27FC236}">
                <a16:creationId xmlns:a16="http://schemas.microsoft.com/office/drawing/2014/main" id="{A9E32122-4F9F-16AE-33D9-992A4CC5B251}"/>
              </a:ext>
            </a:extLst>
          </p:cNvPr>
          <p:cNvSpPr/>
          <p:nvPr/>
        </p:nvSpPr>
        <p:spPr>
          <a:xfrm>
            <a:off x="6538249" y="5453122"/>
            <a:ext cx="125392" cy="135038"/>
          </a:xfrm>
          <a:prstGeom prst="ellipse">
            <a:avLst/>
          </a:prstGeom>
          <a:solidFill>
            <a:srgbClr val="94F50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2" name="Ellips 21">
            <a:extLst>
              <a:ext uri="{FF2B5EF4-FFF2-40B4-BE49-F238E27FC236}">
                <a16:creationId xmlns:a16="http://schemas.microsoft.com/office/drawing/2014/main" id="{95E660ED-234B-1A2E-F241-CED60EC606BA}"/>
              </a:ext>
            </a:extLst>
          </p:cNvPr>
          <p:cNvSpPr/>
          <p:nvPr/>
        </p:nvSpPr>
        <p:spPr>
          <a:xfrm>
            <a:off x="6142780" y="2125400"/>
            <a:ext cx="125392" cy="135038"/>
          </a:xfrm>
          <a:prstGeom prst="ellipse">
            <a:avLst/>
          </a:prstGeom>
          <a:solidFill>
            <a:srgbClr val="94F50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3" name="Ellips 22">
            <a:extLst>
              <a:ext uri="{FF2B5EF4-FFF2-40B4-BE49-F238E27FC236}">
                <a16:creationId xmlns:a16="http://schemas.microsoft.com/office/drawing/2014/main" id="{F487C18B-67E5-C314-956C-E4AB031B4C3B}"/>
              </a:ext>
            </a:extLst>
          </p:cNvPr>
          <p:cNvSpPr/>
          <p:nvPr/>
        </p:nvSpPr>
        <p:spPr>
          <a:xfrm>
            <a:off x="6943362" y="32311"/>
            <a:ext cx="125392" cy="1350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4" name="Ellips 23">
            <a:extLst>
              <a:ext uri="{FF2B5EF4-FFF2-40B4-BE49-F238E27FC236}">
                <a16:creationId xmlns:a16="http://schemas.microsoft.com/office/drawing/2014/main" id="{8B3A01EE-A851-328A-4C35-CBC00F69CD00}"/>
              </a:ext>
            </a:extLst>
          </p:cNvPr>
          <p:cNvSpPr/>
          <p:nvPr/>
        </p:nvSpPr>
        <p:spPr>
          <a:xfrm>
            <a:off x="6142780" y="2530514"/>
            <a:ext cx="125392" cy="135038"/>
          </a:xfrm>
          <a:prstGeom prst="ellipse">
            <a:avLst/>
          </a:prstGeom>
          <a:solidFill>
            <a:srgbClr val="94F50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Ellips 6">
            <a:extLst>
              <a:ext uri="{FF2B5EF4-FFF2-40B4-BE49-F238E27FC236}">
                <a16:creationId xmlns:a16="http://schemas.microsoft.com/office/drawing/2014/main" id="{73B6EA90-A52D-DD26-2947-31794151EC0E}"/>
              </a:ext>
            </a:extLst>
          </p:cNvPr>
          <p:cNvSpPr/>
          <p:nvPr/>
        </p:nvSpPr>
        <p:spPr>
          <a:xfrm>
            <a:off x="6033511" y="839803"/>
            <a:ext cx="125392" cy="1350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8" name="Rak pilkoppling 17">
            <a:extLst>
              <a:ext uri="{FF2B5EF4-FFF2-40B4-BE49-F238E27FC236}">
                <a16:creationId xmlns:a16="http://schemas.microsoft.com/office/drawing/2014/main" id="{C7B53E24-6C8F-40D1-C0FD-AC6C0E57DDB5}"/>
              </a:ext>
            </a:extLst>
          </p:cNvPr>
          <p:cNvCxnSpPr>
            <a:cxnSpLocks/>
          </p:cNvCxnSpPr>
          <p:nvPr/>
        </p:nvCxnSpPr>
        <p:spPr>
          <a:xfrm flipV="1">
            <a:off x="3792398" y="903978"/>
            <a:ext cx="2234666" cy="41710"/>
          </a:xfrm>
          <a:prstGeom prst="straightConnector1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textruta 24">
            <a:extLst>
              <a:ext uri="{FF2B5EF4-FFF2-40B4-BE49-F238E27FC236}">
                <a16:creationId xmlns:a16="http://schemas.microsoft.com/office/drawing/2014/main" id="{4DF19FD8-0CEF-0EF7-994E-BC10B6036195}"/>
              </a:ext>
            </a:extLst>
          </p:cNvPr>
          <p:cNvSpPr txBox="1"/>
          <p:nvPr/>
        </p:nvSpPr>
        <p:spPr>
          <a:xfrm>
            <a:off x="2524835" y="454925"/>
            <a:ext cx="2183641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v-SE" sz="1600" dirty="0">
                <a:cs typeface="Calibri"/>
              </a:rPr>
              <a:t>Ta bort björken som växer under tallen</a:t>
            </a:r>
          </a:p>
        </p:txBody>
      </p:sp>
    </p:spTree>
    <p:extLst>
      <p:ext uri="{BB962C8B-B14F-4D97-AF65-F5344CB8AC3E}">
        <p14:creationId xmlns:p14="http://schemas.microsoft.com/office/powerpoint/2010/main" val="17781215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53D15A2-2F3C-79FF-61E1-29D02C77C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3" name="Bildobjekt 3" descr="En bild som visar karta&#10;&#10;Automatiskt genererad beskrivning">
            <a:extLst>
              <a:ext uri="{FF2B5EF4-FFF2-40B4-BE49-F238E27FC236}">
                <a16:creationId xmlns:a16="http://schemas.microsoft.com/office/drawing/2014/main" id="{2610AA9C-AED6-F7C7-AF73-98589CBD0F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43204" y="-1499798"/>
            <a:ext cx="5373408" cy="8491158"/>
          </a:xfr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4D39B0D4-37CE-DDFE-F0B1-28B087112011}"/>
              </a:ext>
            </a:extLst>
          </p:cNvPr>
          <p:cNvSpPr txBox="1"/>
          <p:nvPr/>
        </p:nvSpPr>
        <p:spPr>
          <a:xfrm>
            <a:off x="10183505" y="5941326"/>
            <a:ext cx="2743200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v-SE" sz="2400" b="1">
                <a:latin typeface="Calibri Light"/>
              </a:rPr>
              <a:t>HÅL 18</a:t>
            </a:r>
            <a:br>
              <a:rPr lang="sv-SE" sz="2400" b="1">
                <a:latin typeface="Calibri Light"/>
                <a:cs typeface="Calibri Light"/>
              </a:rPr>
            </a:br>
            <a:r>
              <a:rPr lang="sv-SE" sz="2400" b="1">
                <a:latin typeface="Calibri Light"/>
              </a:rPr>
              <a:t>Par 4</a:t>
            </a:r>
            <a:r>
              <a:rPr lang="sv-SE" sz="2400" b="1">
                <a:latin typeface="Calibri Light"/>
                <a:cs typeface="Calibri Light"/>
              </a:rPr>
              <a:t>​</a:t>
            </a:r>
            <a:endParaRPr lang="sv-SE">
              <a:cs typeface="Calibri" panose="020F0502020204030204"/>
            </a:endParaRPr>
          </a:p>
        </p:txBody>
      </p:sp>
      <p:sp>
        <p:nvSpPr>
          <p:cNvPr id="6" name="Ellips 5">
            <a:extLst>
              <a:ext uri="{FF2B5EF4-FFF2-40B4-BE49-F238E27FC236}">
                <a16:creationId xmlns:a16="http://schemas.microsoft.com/office/drawing/2014/main" id="{27510397-39AF-DB68-7E94-54FBBA2517CE}"/>
              </a:ext>
            </a:extLst>
          </p:cNvPr>
          <p:cNvSpPr/>
          <p:nvPr/>
        </p:nvSpPr>
        <p:spPr>
          <a:xfrm>
            <a:off x="6866198" y="2675197"/>
            <a:ext cx="125392" cy="1350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Ellips 7">
            <a:extLst>
              <a:ext uri="{FF2B5EF4-FFF2-40B4-BE49-F238E27FC236}">
                <a16:creationId xmlns:a16="http://schemas.microsoft.com/office/drawing/2014/main" id="{01F61DFC-6580-0ED3-2EB4-A6AF687B6214}"/>
              </a:ext>
            </a:extLst>
          </p:cNvPr>
          <p:cNvSpPr/>
          <p:nvPr/>
        </p:nvSpPr>
        <p:spPr>
          <a:xfrm>
            <a:off x="6324118" y="3946484"/>
            <a:ext cx="125392" cy="1350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Ellips 9">
            <a:extLst>
              <a:ext uri="{FF2B5EF4-FFF2-40B4-BE49-F238E27FC236}">
                <a16:creationId xmlns:a16="http://schemas.microsoft.com/office/drawing/2014/main" id="{1199E549-4F7A-4F13-2DE0-B2CF790E756F}"/>
              </a:ext>
            </a:extLst>
          </p:cNvPr>
          <p:cNvSpPr/>
          <p:nvPr/>
        </p:nvSpPr>
        <p:spPr>
          <a:xfrm>
            <a:off x="6594026" y="4848386"/>
            <a:ext cx="125392" cy="1350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highlight>
                <a:srgbClr val="94F50C"/>
              </a:highlight>
            </a:endParaRPr>
          </a:p>
        </p:txBody>
      </p:sp>
      <p:cxnSp>
        <p:nvCxnSpPr>
          <p:cNvPr id="12" name="Rak pilkoppling 11">
            <a:extLst>
              <a:ext uri="{FF2B5EF4-FFF2-40B4-BE49-F238E27FC236}">
                <a16:creationId xmlns:a16="http://schemas.microsoft.com/office/drawing/2014/main" id="{D82838A1-BED2-7008-01D2-82ED425E6392}"/>
              </a:ext>
            </a:extLst>
          </p:cNvPr>
          <p:cNvCxnSpPr>
            <a:cxnSpLocks/>
          </p:cNvCxnSpPr>
          <p:nvPr/>
        </p:nvCxnSpPr>
        <p:spPr>
          <a:xfrm>
            <a:off x="7004366" y="2793355"/>
            <a:ext cx="2305292" cy="646253"/>
          </a:xfrm>
          <a:prstGeom prst="straightConnector1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Rak pilkoppling 13">
            <a:extLst>
              <a:ext uri="{FF2B5EF4-FFF2-40B4-BE49-F238E27FC236}">
                <a16:creationId xmlns:a16="http://schemas.microsoft.com/office/drawing/2014/main" id="{926AC54F-D1B7-6765-877A-C19380393B3F}"/>
              </a:ext>
            </a:extLst>
          </p:cNvPr>
          <p:cNvCxnSpPr>
            <a:cxnSpLocks/>
          </p:cNvCxnSpPr>
          <p:nvPr/>
        </p:nvCxnSpPr>
        <p:spPr>
          <a:xfrm flipV="1">
            <a:off x="6462285" y="3437680"/>
            <a:ext cx="2855088" cy="540152"/>
          </a:xfrm>
          <a:prstGeom prst="straightConnector1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Rak pilkoppling 15">
            <a:extLst>
              <a:ext uri="{FF2B5EF4-FFF2-40B4-BE49-F238E27FC236}">
                <a16:creationId xmlns:a16="http://schemas.microsoft.com/office/drawing/2014/main" id="{6C27FD8D-585D-210C-FDF2-1C4867FFF536}"/>
              </a:ext>
            </a:extLst>
          </p:cNvPr>
          <p:cNvCxnSpPr>
            <a:cxnSpLocks/>
          </p:cNvCxnSpPr>
          <p:nvPr/>
        </p:nvCxnSpPr>
        <p:spPr>
          <a:xfrm>
            <a:off x="3781685" y="4912921"/>
            <a:ext cx="2800569" cy="8387"/>
          </a:xfrm>
          <a:prstGeom prst="straightConnector1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textruta 16">
            <a:extLst>
              <a:ext uri="{FF2B5EF4-FFF2-40B4-BE49-F238E27FC236}">
                <a16:creationId xmlns:a16="http://schemas.microsoft.com/office/drawing/2014/main" id="{296B55CB-EFCF-100F-F690-930067DF41E8}"/>
              </a:ext>
            </a:extLst>
          </p:cNvPr>
          <p:cNvSpPr txBox="1"/>
          <p:nvPr/>
        </p:nvSpPr>
        <p:spPr>
          <a:xfrm>
            <a:off x="9356202" y="2922607"/>
            <a:ext cx="2073797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v-SE" sz="1600" dirty="0" err="1">
                <a:cs typeface="Calibri"/>
              </a:rPr>
              <a:t>Kulvertera</a:t>
            </a:r>
            <a:r>
              <a:rPr lang="sv-SE" sz="1600" dirty="0">
                <a:cs typeface="Calibri"/>
              </a:rPr>
              <a:t> diket mellan broarna, för att kunna ge en möjlighet till fairwayklippning för att öppna upp inspelet bättre</a:t>
            </a:r>
            <a:endParaRPr lang="sv-SE" sz="1600" dirty="0"/>
          </a:p>
        </p:txBody>
      </p:sp>
      <p:sp>
        <p:nvSpPr>
          <p:cNvPr id="18" name="textruta 17">
            <a:extLst>
              <a:ext uri="{FF2B5EF4-FFF2-40B4-BE49-F238E27FC236}">
                <a16:creationId xmlns:a16="http://schemas.microsoft.com/office/drawing/2014/main" id="{A572485C-BCD4-5923-734F-2EA78F3D93BE}"/>
              </a:ext>
            </a:extLst>
          </p:cNvPr>
          <p:cNvSpPr txBox="1"/>
          <p:nvPr/>
        </p:nvSpPr>
        <p:spPr>
          <a:xfrm>
            <a:off x="1871520" y="4573538"/>
            <a:ext cx="2208834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v-SE" sz="1600" dirty="0">
                <a:cs typeface="Calibri"/>
              </a:rPr>
              <a:t>Röj slänten så man ser röd tee från gul tee</a:t>
            </a:r>
            <a:endParaRPr lang="sv-SE" sz="1600" dirty="0"/>
          </a:p>
        </p:txBody>
      </p:sp>
      <p:sp>
        <p:nvSpPr>
          <p:cNvPr id="19" name="Ellips 18">
            <a:extLst>
              <a:ext uri="{FF2B5EF4-FFF2-40B4-BE49-F238E27FC236}">
                <a16:creationId xmlns:a16="http://schemas.microsoft.com/office/drawing/2014/main" id="{B5FA30A8-C758-6F85-C524-FC59B6EDDED1}"/>
              </a:ext>
            </a:extLst>
          </p:cNvPr>
          <p:cNvSpPr/>
          <p:nvPr/>
        </p:nvSpPr>
        <p:spPr>
          <a:xfrm>
            <a:off x="5544755" y="369906"/>
            <a:ext cx="125392" cy="1350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20" name="Rak pilkoppling 19">
            <a:extLst>
              <a:ext uri="{FF2B5EF4-FFF2-40B4-BE49-F238E27FC236}">
                <a16:creationId xmlns:a16="http://schemas.microsoft.com/office/drawing/2014/main" id="{F199A2CE-8186-283A-5695-AF614B3E3456}"/>
              </a:ext>
            </a:extLst>
          </p:cNvPr>
          <p:cNvCxnSpPr>
            <a:cxnSpLocks/>
          </p:cNvCxnSpPr>
          <p:nvPr/>
        </p:nvCxnSpPr>
        <p:spPr>
          <a:xfrm flipV="1">
            <a:off x="3074761" y="474560"/>
            <a:ext cx="2469266" cy="57873"/>
          </a:xfrm>
          <a:prstGeom prst="straightConnector1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textruta 21">
            <a:extLst>
              <a:ext uri="{FF2B5EF4-FFF2-40B4-BE49-F238E27FC236}">
                <a16:creationId xmlns:a16="http://schemas.microsoft.com/office/drawing/2014/main" id="{B115EAA1-8B4E-19DE-FBBE-5B1A08F6044E}"/>
              </a:ext>
            </a:extLst>
          </p:cNvPr>
          <p:cNvSpPr txBox="1"/>
          <p:nvPr/>
        </p:nvSpPr>
        <p:spPr>
          <a:xfrm>
            <a:off x="1018630" y="42124"/>
            <a:ext cx="2743200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v-SE" sz="1600"/>
              <a:t>Lyfta upp lågpunkterna i greenen för att slippa problem med stående vatten under vintern</a:t>
            </a:r>
          </a:p>
        </p:txBody>
      </p:sp>
      <p:cxnSp>
        <p:nvCxnSpPr>
          <p:cNvPr id="5" name="Rak pilkoppling 4">
            <a:extLst>
              <a:ext uri="{FF2B5EF4-FFF2-40B4-BE49-F238E27FC236}">
                <a16:creationId xmlns:a16="http://schemas.microsoft.com/office/drawing/2014/main" id="{1CD0C1FC-5515-B0E1-1DA0-A2BA32E8D018}"/>
              </a:ext>
            </a:extLst>
          </p:cNvPr>
          <p:cNvCxnSpPr>
            <a:cxnSpLocks/>
          </p:cNvCxnSpPr>
          <p:nvPr/>
        </p:nvCxnSpPr>
        <p:spPr>
          <a:xfrm flipV="1">
            <a:off x="3219903" y="619702"/>
            <a:ext cx="2469266" cy="57873"/>
          </a:xfrm>
          <a:prstGeom prst="straightConnector1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Rak pilkoppling 6">
            <a:extLst>
              <a:ext uri="{FF2B5EF4-FFF2-40B4-BE49-F238E27FC236}">
                <a16:creationId xmlns:a16="http://schemas.microsoft.com/office/drawing/2014/main" id="{1DED5BB5-8D6B-06D9-3613-56D5E12D0BE7}"/>
              </a:ext>
            </a:extLst>
          </p:cNvPr>
          <p:cNvCxnSpPr>
            <a:cxnSpLocks/>
          </p:cNvCxnSpPr>
          <p:nvPr/>
        </p:nvCxnSpPr>
        <p:spPr>
          <a:xfrm flipV="1">
            <a:off x="3365046" y="764845"/>
            <a:ext cx="2469266" cy="57873"/>
          </a:xfrm>
          <a:prstGeom prst="straightConnector1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Rak pilkoppling 8">
            <a:extLst>
              <a:ext uri="{FF2B5EF4-FFF2-40B4-BE49-F238E27FC236}">
                <a16:creationId xmlns:a16="http://schemas.microsoft.com/office/drawing/2014/main" id="{B49D3648-FB74-5413-7530-08165A64BB27}"/>
              </a:ext>
            </a:extLst>
          </p:cNvPr>
          <p:cNvCxnSpPr>
            <a:cxnSpLocks/>
          </p:cNvCxnSpPr>
          <p:nvPr/>
        </p:nvCxnSpPr>
        <p:spPr>
          <a:xfrm flipV="1">
            <a:off x="3510189" y="909988"/>
            <a:ext cx="2469266" cy="57873"/>
          </a:xfrm>
          <a:prstGeom prst="straightConnector1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ruta 10">
            <a:extLst>
              <a:ext uri="{FF2B5EF4-FFF2-40B4-BE49-F238E27FC236}">
                <a16:creationId xmlns:a16="http://schemas.microsoft.com/office/drawing/2014/main" id="{40540154-62A2-E35E-C8EA-672B93DB9B9B}"/>
              </a:ext>
            </a:extLst>
          </p:cNvPr>
          <p:cNvSpPr txBox="1"/>
          <p:nvPr/>
        </p:nvSpPr>
        <p:spPr>
          <a:xfrm>
            <a:off x="1725152" y="3533112"/>
            <a:ext cx="274320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v-SE" sz="1600" dirty="0">
                <a:ea typeface="Calibri"/>
                <a:cs typeface="Calibri"/>
              </a:rPr>
              <a:t>Spräng bort berget där äppelträdet stod.</a:t>
            </a:r>
          </a:p>
        </p:txBody>
      </p:sp>
      <p:cxnSp>
        <p:nvCxnSpPr>
          <p:cNvPr id="13" name="Rak pilkoppling 12">
            <a:extLst>
              <a:ext uri="{FF2B5EF4-FFF2-40B4-BE49-F238E27FC236}">
                <a16:creationId xmlns:a16="http://schemas.microsoft.com/office/drawing/2014/main" id="{69563759-2AB3-E0DF-0BBC-C0F6B93C60B5}"/>
              </a:ext>
            </a:extLst>
          </p:cNvPr>
          <p:cNvCxnSpPr/>
          <p:nvPr/>
        </p:nvCxnSpPr>
        <p:spPr>
          <a:xfrm flipV="1">
            <a:off x="3742900" y="3486667"/>
            <a:ext cx="2570921" cy="212036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lödesschema: Koppling 14">
            <a:extLst>
              <a:ext uri="{FF2B5EF4-FFF2-40B4-BE49-F238E27FC236}">
                <a16:creationId xmlns:a16="http://schemas.microsoft.com/office/drawing/2014/main" id="{56D61122-3272-AEF7-FC62-34019251612F}"/>
              </a:ext>
            </a:extLst>
          </p:cNvPr>
          <p:cNvSpPr/>
          <p:nvPr/>
        </p:nvSpPr>
        <p:spPr>
          <a:xfrm>
            <a:off x="6337518" y="3436467"/>
            <a:ext cx="103808" cy="92764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1" name="Ellips 20">
            <a:extLst>
              <a:ext uri="{FF2B5EF4-FFF2-40B4-BE49-F238E27FC236}">
                <a16:creationId xmlns:a16="http://schemas.microsoft.com/office/drawing/2014/main" id="{093E0DD0-E18C-0806-B2F4-6F3474D70441}"/>
              </a:ext>
            </a:extLst>
          </p:cNvPr>
          <p:cNvSpPr/>
          <p:nvPr/>
        </p:nvSpPr>
        <p:spPr>
          <a:xfrm>
            <a:off x="6590689" y="4845402"/>
            <a:ext cx="125392" cy="135038"/>
          </a:xfrm>
          <a:prstGeom prst="ellipse">
            <a:avLst/>
          </a:prstGeom>
          <a:solidFill>
            <a:srgbClr val="94F50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93100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7DE9890-BA78-2A08-43EB-1E6C0B242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Bildobjekt 4">
            <a:extLst>
              <a:ext uri="{FF2B5EF4-FFF2-40B4-BE49-F238E27FC236}">
                <a16:creationId xmlns:a16="http://schemas.microsoft.com/office/drawing/2014/main" id="{918F8C05-C7C2-954D-AAAD-1C464EE8F8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59741" y="-1125919"/>
            <a:ext cx="5062878" cy="7987716"/>
          </a:xfr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EE1A83B0-18DF-7BFE-86DD-E987B373AF80}"/>
              </a:ext>
            </a:extLst>
          </p:cNvPr>
          <p:cNvSpPr txBox="1"/>
          <p:nvPr/>
        </p:nvSpPr>
        <p:spPr>
          <a:xfrm>
            <a:off x="10010172" y="5920451"/>
            <a:ext cx="2743200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v-SE" sz="2400" b="1" dirty="0">
                <a:latin typeface="Calibri Light"/>
              </a:rPr>
              <a:t>HÅL 1</a:t>
            </a:r>
            <a:endParaRPr lang="sv-SE" sz="2400" dirty="0">
              <a:latin typeface="Calibri" panose="020F0502020204030204"/>
              <a:cs typeface="Calibri" panose="020F0502020204030204"/>
            </a:endParaRPr>
          </a:p>
          <a:p>
            <a:r>
              <a:rPr lang="sv-SE" sz="2400" b="1" dirty="0">
                <a:latin typeface="Calibri Light"/>
              </a:rPr>
              <a:t>Par 5</a:t>
            </a:r>
            <a:endParaRPr lang="sv-SE" sz="2400" dirty="0">
              <a:cs typeface="Calibri" panose="020F0502020204030204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Pennanteckning 2">
                <a:extLst>
                  <a:ext uri="{FF2B5EF4-FFF2-40B4-BE49-F238E27FC236}">
                    <a16:creationId xmlns:a16="http://schemas.microsoft.com/office/drawing/2014/main" id="{F4AE57F9-C5A2-FE48-C381-AD4CD581AB4B}"/>
                  </a:ext>
                </a:extLst>
              </p14:cNvPr>
              <p14:cNvContentPartPr/>
              <p14:nvPr/>
            </p14:nvContentPartPr>
            <p14:xfrm>
              <a:off x="3235981" y="788286"/>
              <a:ext cx="2285120" cy="846907"/>
            </p14:xfrm>
          </p:contentPart>
        </mc:Choice>
        <mc:Fallback xmlns="">
          <p:pic>
            <p:nvPicPr>
              <p:cNvPr id="3" name="Pennanteckning 2">
                <a:extLst>
                  <a:ext uri="{FF2B5EF4-FFF2-40B4-BE49-F238E27FC236}">
                    <a16:creationId xmlns:a16="http://schemas.microsoft.com/office/drawing/2014/main" id="{F4AE57F9-C5A2-FE48-C381-AD4CD581AB4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73355" y="725685"/>
                <a:ext cx="2410731" cy="9724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Pennanteckning 5">
                <a:extLst>
                  <a:ext uri="{FF2B5EF4-FFF2-40B4-BE49-F238E27FC236}">
                    <a16:creationId xmlns:a16="http://schemas.microsoft.com/office/drawing/2014/main" id="{3BDE2534-6289-EF8C-E855-6D3C0427724D}"/>
                  </a:ext>
                </a:extLst>
              </p14:cNvPr>
              <p14:cNvContentPartPr/>
              <p14:nvPr/>
            </p14:nvContentPartPr>
            <p14:xfrm>
              <a:off x="3660837" y="-120179"/>
              <a:ext cx="1058760" cy="1636291"/>
            </p14:xfrm>
          </p:contentPart>
        </mc:Choice>
        <mc:Fallback xmlns="">
          <p:pic>
            <p:nvPicPr>
              <p:cNvPr id="6" name="Pennanteckning 5">
                <a:extLst>
                  <a:ext uri="{FF2B5EF4-FFF2-40B4-BE49-F238E27FC236}">
                    <a16:creationId xmlns:a16="http://schemas.microsoft.com/office/drawing/2014/main" id="{3BDE2534-6289-EF8C-E855-6D3C0427724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597858" y="-182809"/>
                <a:ext cx="1184357" cy="17619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Pennanteckning 6">
                <a:extLst>
                  <a:ext uri="{FF2B5EF4-FFF2-40B4-BE49-F238E27FC236}">
                    <a16:creationId xmlns:a16="http://schemas.microsoft.com/office/drawing/2014/main" id="{3076678C-04AE-75BF-EDB4-96A30F1C7A3D}"/>
                  </a:ext>
                </a:extLst>
              </p14:cNvPr>
              <p14:cNvContentPartPr/>
              <p14:nvPr/>
            </p14:nvContentPartPr>
            <p14:xfrm>
              <a:off x="4655011" y="-2702"/>
              <a:ext cx="787520" cy="1165548"/>
            </p14:xfrm>
          </p:contentPart>
        </mc:Choice>
        <mc:Fallback xmlns="">
          <p:pic>
            <p:nvPicPr>
              <p:cNvPr id="7" name="Pennanteckning 6">
                <a:extLst>
                  <a:ext uri="{FF2B5EF4-FFF2-40B4-BE49-F238E27FC236}">
                    <a16:creationId xmlns:a16="http://schemas.microsoft.com/office/drawing/2014/main" id="{3076678C-04AE-75BF-EDB4-96A30F1C7A3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592053" y="-65316"/>
                <a:ext cx="913077" cy="12911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Pennanteckning 7">
                <a:extLst>
                  <a:ext uri="{FF2B5EF4-FFF2-40B4-BE49-F238E27FC236}">
                    <a16:creationId xmlns:a16="http://schemas.microsoft.com/office/drawing/2014/main" id="{9D274287-D605-5A24-8F6F-FA06339ACA63}"/>
                  </a:ext>
                </a:extLst>
              </p14:cNvPr>
              <p14:cNvContentPartPr/>
              <p14:nvPr/>
            </p14:nvContentPartPr>
            <p14:xfrm>
              <a:off x="7283778" y="-85215"/>
              <a:ext cx="1406879" cy="269469"/>
            </p14:xfrm>
          </p:contentPart>
        </mc:Choice>
        <mc:Fallback xmlns="">
          <p:pic>
            <p:nvPicPr>
              <p:cNvPr id="8" name="Pennanteckning 7">
                <a:extLst>
                  <a:ext uri="{FF2B5EF4-FFF2-40B4-BE49-F238E27FC236}">
                    <a16:creationId xmlns:a16="http://schemas.microsoft.com/office/drawing/2014/main" id="{9D274287-D605-5A24-8F6F-FA06339ACA6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220794" y="-147732"/>
                <a:ext cx="1532487" cy="3948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Pennanteckning 8">
                <a:extLst>
                  <a:ext uri="{FF2B5EF4-FFF2-40B4-BE49-F238E27FC236}">
                    <a16:creationId xmlns:a16="http://schemas.microsoft.com/office/drawing/2014/main" id="{C127C323-5953-2DC8-E614-22B1489047C0}"/>
                  </a:ext>
                </a:extLst>
              </p14:cNvPr>
              <p14:cNvContentPartPr/>
              <p14:nvPr/>
            </p14:nvContentPartPr>
            <p14:xfrm>
              <a:off x="7262692" y="-96456"/>
              <a:ext cx="762843" cy="392040"/>
            </p14:xfrm>
          </p:contentPart>
        </mc:Choice>
        <mc:Fallback xmlns="">
          <p:pic>
            <p:nvPicPr>
              <p:cNvPr id="9" name="Pennanteckning 8">
                <a:extLst>
                  <a:ext uri="{FF2B5EF4-FFF2-40B4-BE49-F238E27FC236}">
                    <a16:creationId xmlns:a16="http://schemas.microsoft.com/office/drawing/2014/main" id="{C127C323-5953-2DC8-E614-22B1489047C0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199721" y="-159039"/>
                <a:ext cx="888424" cy="517565"/>
              </a:xfrm>
              <a:prstGeom prst="rect">
                <a:avLst/>
              </a:prstGeom>
            </p:spPr>
          </p:pic>
        </mc:Fallback>
      </mc:AlternateContent>
      <p:cxnSp>
        <p:nvCxnSpPr>
          <p:cNvPr id="12" name="Rak pilkoppling 11">
            <a:extLst>
              <a:ext uri="{FF2B5EF4-FFF2-40B4-BE49-F238E27FC236}">
                <a16:creationId xmlns:a16="http://schemas.microsoft.com/office/drawing/2014/main" id="{97887B9C-1BEF-2EB3-0C33-7BD2722B5C95}"/>
              </a:ext>
            </a:extLst>
          </p:cNvPr>
          <p:cNvCxnSpPr>
            <a:cxnSpLocks/>
          </p:cNvCxnSpPr>
          <p:nvPr/>
        </p:nvCxnSpPr>
        <p:spPr>
          <a:xfrm flipV="1">
            <a:off x="6327884" y="3228992"/>
            <a:ext cx="2488557" cy="9646"/>
          </a:xfrm>
          <a:prstGeom prst="straightConnector1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Ellips 15">
            <a:extLst>
              <a:ext uri="{FF2B5EF4-FFF2-40B4-BE49-F238E27FC236}">
                <a16:creationId xmlns:a16="http://schemas.microsoft.com/office/drawing/2014/main" id="{E2AA33D7-80F7-7A28-D2E1-6B4C3889CD54}"/>
              </a:ext>
            </a:extLst>
          </p:cNvPr>
          <p:cNvSpPr/>
          <p:nvPr/>
        </p:nvSpPr>
        <p:spPr>
          <a:xfrm>
            <a:off x="6170333" y="3147452"/>
            <a:ext cx="125392" cy="1350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textruta 17">
            <a:extLst>
              <a:ext uri="{FF2B5EF4-FFF2-40B4-BE49-F238E27FC236}">
                <a16:creationId xmlns:a16="http://schemas.microsoft.com/office/drawing/2014/main" id="{ACE66FAE-B916-BF56-594A-7AE182EF5875}"/>
              </a:ext>
            </a:extLst>
          </p:cNvPr>
          <p:cNvSpPr txBox="1"/>
          <p:nvPr/>
        </p:nvSpPr>
        <p:spPr>
          <a:xfrm>
            <a:off x="8970380" y="2912962"/>
            <a:ext cx="2488556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v-SE" sz="1600" dirty="0">
                <a:cs typeface="Calibri"/>
              </a:rPr>
              <a:t>Dränera bunkern</a:t>
            </a:r>
            <a:endParaRPr lang="sv-SE" sz="1600" dirty="0"/>
          </a:p>
        </p:txBody>
      </p:sp>
    </p:spTree>
    <p:extLst>
      <p:ext uri="{BB962C8B-B14F-4D97-AF65-F5344CB8AC3E}">
        <p14:creationId xmlns:p14="http://schemas.microsoft.com/office/powerpoint/2010/main" val="3617027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94E1E44-D046-2E94-0B40-EFF868431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Bildobjekt 4" descr="En bild som visar text, inomhus&#10;&#10;Automatiskt genererad beskrivning">
            <a:extLst>
              <a:ext uri="{FF2B5EF4-FFF2-40B4-BE49-F238E27FC236}">
                <a16:creationId xmlns:a16="http://schemas.microsoft.com/office/drawing/2014/main" id="{85F19FA6-06C1-FBC0-7506-A328AC4FEF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84551" y="-1048754"/>
            <a:ext cx="5005005" cy="7910552"/>
          </a:xfr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3A437B3F-A1A2-FE16-F7EA-B6D7331F160A}"/>
              </a:ext>
            </a:extLst>
          </p:cNvPr>
          <p:cNvSpPr txBox="1"/>
          <p:nvPr/>
        </p:nvSpPr>
        <p:spPr>
          <a:xfrm>
            <a:off x="10010172" y="5920451"/>
            <a:ext cx="2743200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v-SE" sz="2400" b="1" dirty="0">
                <a:latin typeface="Calibri Light"/>
              </a:rPr>
              <a:t>HÅL 2</a:t>
            </a:r>
            <a:endParaRPr lang="sv-SE" sz="2400" dirty="0">
              <a:latin typeface="Calibri" panose="020F0502020204030204"/>
              <a:cs typeface="Calibri" panose="020F0502020204030204"/>
            </a:endParaRPr>
          </a:p>
          <a:p>
            <a:r>
              <a:rPr lang="sv-SE" sz="2400" b="1" dirty="0">
                <a:latin typeface="Calibri Light"/>
              </a:rPr>
              <a:t>Par 3</a:t>
            </a:r>
            <a:endParaRPr lang="sv-SE" sz="2400" dirty="0">
              <a:cs typeface="Calibri" panose="020F0502020204030204"/>
            </a:endParaRPr>
          </a:p>
        </p:txBody>
      </p:sp>
      <p:cxnSp>
        <p:nvCxnSpPr>
          <p:cNvPr id="9" name="Rak pilkoppling 8">
            <a:extLst>
              <a:ext uri="{FF2B5EF4-FFF2-40B4-BE49-F238E27FC236}">
                <a16:creationId xmlns:a16="http://schemas.microsoft.com/office/drawing/2014/main" id="{1FC4A209-14C3-F050-F5B8-C4296B68B010}"/>
              </a:ext>
            </a:extLst>
          </p:cNvPr>
          <p:cNvCxnSpPr>
            <a:cxnSpLocks/>
          </p:cNvCxnSpPr>
          <p:nvPr/>
        </p:nvCxnSpPr>
        <p:spPr>
          <a:xfrm flipV="1">
            <a:off x="2710795" y="5543929"/>
            <a:ext cx="2488557" cy="9646"/>
          </a:xfrm>
          <a:prstGeom prst="straightConnector1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Ellips 9">
            <a:extLst>
              <a:ext uri="{FF2B5EF4-FFF2-40B4-BE49-F238E27FC236}">
                <a16:creationId xmlns:a16="http://schemas.microsoft.com/office/drawing/2014/main" id="{9DDFD31B-EF4F-E017-0EDE-A5D09CFFD080}"/>
              </a:ext>
            </a:extLst>
          </p:cNvPr>
          <p:cNvSpPr/>
          <p:nvPr/>
        </p:nvSpPr>
        <p:spPr>
          <a:xfrm>
            <a:off x="5198060" y="5464318"/>
            <a:ext cx="125392" cy="1350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30329AC0-059B-0326-71DA-52471A6D68F5}"/>
              </a:ext>
            </a:extLst>
          </p:cNvPr>
          <p:cNvSpPr txBox="1"/>
          <p:nvPr/>
        </p:nvSpPr>
        <p:spPr>
          <a:xfrm>
            <a:off x="925974" y="5256835"/>
            <a:ext cx="1630101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v-SE" sz="1600" dirty="0">
                <a:cs typeface="Calibri"/>
              </a:rPr>
              <a:t>Sänka vit tee och höja gul tee så vi får större yta att slå utslagen från</a:t>
            </a: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330706EC-8A15-EFE2-A9BA-08AD1FA126EA}"/>
              </a:ext>
            </a:extLst>
          </p:cNvPr>
          <p:cNvSpPr txBox="1"/>
          <p:nvPr/>
        </p:nvSpPr>
        <p:spPr>
          <a:xfrm>
            <a:off x="9375494" y="3896810"/>
            <a:ext cx="180974" cy="3619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sv-SE"/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D9999457-0D47-E447-BA06-1A33C71FF774}"/>
              </a:ext>
            </a:extLst>
          </p:cNvPr>
          <p:cNvSpPr txBox="1"/>
          <p:nvPr/>
        </p:nvSpPr>
        <p:spPr>
          <a:xfrm>
            <a:off x="1147822" y="2179898"/>
            <a:ext cx="229564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sv-SE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32289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12A37BC-1DCC-6A7A-D1BC-A83175EB0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3" name="Bildobjekt 3" descr="En bild som visar karta&#10;&#10;Automatiskt genererad beskrivning">
            <a:extLst>
              <a:ext uri="{FF2B5EF4-FFF2-40B4-BE49-F238E27FC236}">
                <a16:creationId xmlns:a16="http://schemas.microsoft.com/office/drawing/2014/main" id="{F0BBE0D9-A557-79CC-210F-965F93683E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13487" y="-1019818"/>
            <a:ext cx="4985714" cy="7881616"/>
          </a:xfr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63F442A3-A2F7-25DC-7309-C51CD4C62D94}"/>
              </a:ext>
            </a:extLst>
          </p:cNvPr>
          <p:cNvSpPr txBox="1"/>
          <p:nvPr/>
        </p:nvSpPr>
        <p:spPr>
          <a:xfrm>
            <a:off x="10010172" y="5920451"/>
            <a:ext cx="2743200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v-SE" sz="2400" b="1" dirty="0">
                <a:latin typeface="Calibri Light"/>
              </a:rPr>
              <a:t>HÅL 3</a:t>
            </a:r>
            <a:endParaRPr lang="sv-SE" sz="2400" dirty="0">
              <a:latin typeface="Calibri" panose="020F0502020204030204"/>
              <a:cs typeface="Calibri" panose="020F0502020204030204"/>
            </a:endParaRPr>
          </a:p>
          <a:p>
            <a:r>
              <a:rPr lang="sv-SE" sz="2400" b="1" dirty="0">
                <a:latin typeface="Calibri Light"/>
              </a:rPr>
              <a:t>Par 4</a:t>
            </a:r>
            <a:endParaRPr lang="sv-SE" sz="2400" dirty="0">
              <a:cs typeface="Calibri" panose="020F0502020204030204"/>
            </a:endParaRPr>
          </a:p>
        </p:txBody>
      </p:sp>
      <p:sp>
        <p:nvSpPr>
          <p:cNvPr id="8" name="Ellips 7">
            <a:extLst>
              <a:ext uri="{FF2B5EF4-FFF2-40B4-BE49-F238E27FC236}">
                <a16:creationId xmlns:a16="http://schemas.microsoft.com/office/drawing/2014/main" id="{61844112-AB3F-F21A-643D-B09375C08B1B}"/>
              </a:ext>
            </a:extLst>
          </p:cNvPr>
          <p:cNvSpPr/>
          <p:nvPr/>
        </p:nvSpPr>
        <p:spPr>
          <a:xfrm>
            <a:off x="5167194" y="5819275"/>
            <a:ext cx="125392" cy="1350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7" name="Rak pilkoppling 6">
            <a:extLst>
              <a:ext uri="{FF2B5EF4-FFF2-40B4-BE49-F238E27FC236}">
                <a16:creationId xmlns:a16="http://schemas.microsoft.com/office/drawing/2014/main" id="{3DC759BB-B598-0F0E-96CF-C22FA9FE666F}"/>
              </a:ext>
            </a:extLst>
          </p:cNvPr>
          <p:cNvCxnSpPr>
            <a:cxnSpLocks/>
          </p:cNvCxnSpPr>
          <p:nvPr/>
        </p:nvCxnSpPr>
        <p:spPr>
          <a:xfrm flipV="1">
            <a:off x="5295808" y="5900815"/>
            <a:ext cx="2488557" cy="9646"/>
          </a:xfrm>
          <a:prstGeom prst="straightConnector1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textruta 11">
            <a:extLst>
              <a:ext uri="{FF2B5EF4-FFF2-40B4-BE49-F238E27FC236}">
                <a16:creationId xmlns:a16="http://schemas.microsoft.com/office/drawing/2014/main" id="{5A35ECB4-87D3-D2BA-602F-B0147EFDAC56}"/>
              </a:ext>
            </a:extLst>
          </p:cNvPr>
          <p:cNvSpPr txBox="1"/>
          <p:nvPr/>
        </p:nvSpPr>
        <p:spPr>
          <a:xfrm>
            <a:off x="8054050" y="5237544"/>
            <a:ext cx="2112379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v-SE" dirty="0">
                <a:cs typeface="Calibri"/>
              </a:rPr>
              <a:t>Förlänga gul tee och placera vit tee på samma yta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38664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73392EE-DF76-F7DD-8AC0-2B4E313DB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Bildobjekt 4">
            <a:extLst>
              <a:ext uri="{FF2B5EF4-FFF2-40B4-BE49-F238E27FC236}">
                <a16:creationId xmlns:a16="http://schemas.microsoft.com/office/drawing/2014/main" id="{A2A4516A-05A8-C464-D2E3-80BFBA709F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34403" y="-1211000"/>
            <a:ext cx="5134572" cy="8115843"/>
          </a:xfr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94B47D37-F693-E732-9525-8366043B2AA3}"/>
              </a:ext>
            </a:extLst>
          </p:cNvPr>
          <p:cNvSpPr txBox="1"/>
          <p:nvPr/>
        </p:nvSpPr>
        <p:spPr>
          <a:xfrm>
            <a:off x="10010172" y="5920451"/>
            <a:ext cx="2743200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v-SE" sz="2400" b="1" dirty="0">
                <a:latin typeface="Calibri Light"/>
              </a:rPr>
              <a:t>HÅL 4</a:t>
            </a:r>
            <a:endParaRPr lang="sv-SE" sz="2400" dirty="0">
              <a:latin typeface="Calibri" panose="020F0502020204030204"/>
              <a:cs typeface="Calibri" panose="020F0502020204030204"/>
            </a:endParaRPr>
          </a:p>
          <a:p>
            <a:r>
              <a:rPr lang="sv-SE" sz="2400" b="1" dirty="0">
                <a:latin typeface="Calibri Light"/>
              </a:rPr>
              <a:t>Par 4</a:t>
            </a:r>
            <a:endParaRPr lang="sv-SE" sz="2400" dirty="0">
              <a:cs typeface="Calibri" panose="020F0502020204030204"/>
            </a:endParaRPr>
          </a:p>
        </p:txBody>
      </p:sp>
      <p:sp>
        <p:nvSpPr>
          <p:cNvPr id="6" name="Ellips 5">
            <a:extLst>
              <a:ext uri="{FF2B5EF4-FFF2-40B4-BE49-F238E27FC236}">
                <a16:creationId xmlns:a16="http://schemas.microsoft.com/office/drawing/2014/main" id="{026A3E3A-86C7-E877-BDEE-FABACFC071A2}"/>
              </a:ext>
            </a:extLst>
          </p:cNvPr>
          <p:cNvSpPr/>
          <p:nvPr/>
        </p:nvSpPr>
        <p:spPr>
          <a:xfrm>
            <a:off x="5436113" y="2349828"/>
            <a:ext cx="125392" cy="135038"/>
          </a:xfrm>
          <a:prstGeom prst="ellipse">
            <a:avLst/>
          </a:prstGeom>
          <a:solidFill>
            <a:srgbClr val="ED7D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Ellips 7">
            <a:extLst>
              <a:ext uri="{FF2B5EF4-FFF2-40B4-BE49-F238E27FC236}">
                <a16:creationId xmlns:a16="http://schemas.microsoft.com/office/drawing/2014/main" id="{78275634-7BC0-7F4A-C742-0095E9572AA2}"/>
              </a:ext>
            </a:extLst>
          </p:cNvPr>
          <p:cNvSpPr/>
          <p:nvPr/>
        </p:nvSpPr>
        <p:spPr>
          <a:xfrm>
            <a:off x="5871321" y="649250"/>
            <a:ext cx="125392" cy="1350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0" name="Rak pilkoppling 9">
            <a:extLst>
              <a:ext uri="{FF2B5EF4-FFF2-40B4-BE49-F238E27FC236}">
                <a16:creationId xmlns:a16="http://schemas.microsoft.com/office/drawing/2014/main" id="{646F4FEB-A432-4763-2485-68588A2B02FE}"/>
              </a:ext>
            </a:extLst>
          </p:cNvPr>
          <p:cNvCxnSpPr>
            <a:cxnSpLocks/>
          </p:cNvCxnSpPr>
          <p:nvPr/>
        </p:nvCxnSpPr>
        <p:spPr>
          <a:xfrm flipV="1">
            <a:off x="3009808" y="2467507"/>
            <a:ext cx="2488557" cy="9646"/>
          </a:xfrm>
          <a:prstGeom prst="straightConnector1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Rak pilkoppling 11">
            <a:extLst>
              <a:ext uri="{FF2B5EF4-FFF2-40B4-BE49-F238E27FC236}">
                <a16:creationId xmlns:a16="http://schemas.microsoft.com/office/drawing/2014/main" id="{1A7757E8-F104-3057-282D-EBB2C03772F1}"/>
              </a:ext>
            </a:extLst>
          </p:cNvPr>
          <p:cNvCxnSpPr>
            <a:cxnSpLocks/>
          </p:cNvCxnSpPr>
          <p:nvPr/>
        </p:nvCxnSpPr>
        <p:spPr>
          <a:xfrm flipV="1">
            <a:off x="6046233" y="748152"/>
            <a:ext cx="2488557" cy="9646"/>
          </a:xfrm>
          <a:prstGeom prst="straightConnector1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extruta 13">
            <a:extLst>
              <a:ext uri="{FF2B5EF4-FFF2-40B4-BE49-F238E27FC236}">
                <a16:creationId xmlns:a16="http://schemas.microsoft.com/office/drawing/2014/main" id="{E1C229B9-9508-81D7-9CE0-BC9EA5F76267}"/>
              </a:ext>
            </a:extLst>
          </p:cNvPr>
          <p:cNvSpPr txBox="1"/>
          <p:nvPr/>
        </p:nvSpPr>
        <p:spPr>
          <a:xfrm>
            <a:off x="8613493" y="578734"/>
            <a:ext cx="2421037" cy="60767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sv-SE"/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D6C17E9E-6402-98DE-827A-3CE4D5A90855}"/>
              </a:ext>
            </a:extLst>
          </p:cNvPr>
          <p:cNvSpPr txBox="1"/>
          <p:nvPr/>
        </p:nvSpPr>
        <p:spPr>
          <a:xfrm>
            <a:off x="8767822" y="530506"/>
            <a:ext cx="2073797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v-SE" sz="1600" dirty="0">
                <a:cs typeface="Calibri"/>
              </a:rPr>
              <a:t>Fylla upp svackan på höger sida av green samt få till bättre tillväxt på vänster sida mellan vägen och green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7A6D3E19-B616-2FF1-A924-1436A8AEAC10}"/>
              </a:ext>
            </a:extLst>
          </p:cNvPr>
          <p:cNvSpPr txBox="1"/>
          <p:nvPr/>
        </p:nvSpPr>
        <p:spPr>
          <a:xfrm>
            <a:off x="402805" y="2150182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v-SE" dirty="0">
                <a:ea typeface="Calibri"/>
                <a:cs typeface="Calibri"/>
              </a:rPr>
              <a:t>Ta bort trädet och rensa kullen.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10908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9EA2FEB-1226-874C-8B3B-DAC5CD7F2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Bildobjekt 4" descr="En bild som visar karta&#10;&#10;Automatiskt genererad beskrivning">
            <a:extLst>
              <a:ext uri="{FF2B5EF4-FFF2-40B4-BE49-F238E27FC236}">
                <a16:creationId xmlns:a16="http://schemas.microsoft.com/office/drawing/2014/main" id="{ED2B48BD-0ADA-FCC8-71AB-11C784C2C4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34347" y="-1106628"/>
            <a:ext cx="5159334" cy="8142046"/>
          </a:xfr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5863312F-F2A8-8776-9039-F6A79496D749}"/>
              </a:ext>
            </a:extLst>
          </p:cNvPr>
          <p:cNvSpPr txBox="1"/>
          <p:nvPr/>
        </p:nvSpPr>
        <p:spPr>
          <a:xfrm>
            <a:off x="10010172" y="5920451"/>
            <a:ext cx="2743200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v-SE" sz="2400" b="1" dirty="0">
                <a:latin typeface="Calibri Light"/>
              </a:rPr>
              <a:t>HÅL 5</a:t>
            </a:r>
            <a:endParaRPr lang="sv-SE" sz="2400" dirty="0">
              <a:latin typeface="Calibri" panose="020F0502020204030204"/>
              <a:cs typeface="Calibri" panose="020F0502020204030204"/>
            </a:endParaRPr>
          </a:p>
          <a:p>
            <a:r>
              <a:rPr lang="sv-SE" sz="2400" b="1" dirty="0">
                <a:latin typeface="Calibri Light"/>
              </a:rPr>
              <a:t>Par 3</a:t>
            </a:r>
            <a:endParaRPr lang="sv-SE" sz="2400" dirty="0">
              <a:cs typeface="Calibri" panose="020F0502020204030204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Pennanteckning 2">
                <a:extLst>
                  <a:ext uri="{FF2B5EF4-FFF2-40B4-BE49-F238E27FC236}">
                    <a16:creationId xmlns:a16="http://schemas.microsoft.com/office/drawing/2014/main" id="{69FDB5CC-FA9C-EC8C-33EA-9CBC51A4BE9B}"/>
                  </a:ext>
                </a:extLst>
              </p14:cNvPr>
              <p14:cNvContentPartPr/>
              <p14:nvPr/>
            </p14:nvContentPartPr>
            <p14:xfrm>
              <a:off x="5779991" y="6818322"/>
              <a:ext cx="582597" cy="166180"/>
            </p14:xfrm>
          </p:contentPart>
        </mc:Choice>
        <mc:Fallback xmlns="">
          <p:pic>
            <p:nvPicPr>
              <p:cNvPr id="3" name="Pennanteckning 2">
                <a:extLst>
                  <a:ext uri="{FF2B5EF4-FFF2-40B4-BE49-F238E27FC236}">
                    <a16:creationId xmlns:a16="http://schemas.microsoft.com/office/drawing/2014/main" id="{69FDB5CC-FA9C-EC8C-33EA-9CBC51A4BE9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61999" y="6800735"/>
                <a:ext cx="618222" cy="201713"/>
              </a:xfrm>
              <a:prstGeom prst="rect">
                <a:avLst/>
              </a:prstGeom>
            </p:spPr>
          </p:pic>
        </mc:Fallback>
      </mc:AlternateContent>
      <p:sp>
        <p:nvSpPr>
          <p:cNvPr id="7" name="Ellips 6">
            <a:extLst>
              <a:ext uri="{FF2B5EF4-FFF2-40B4-BE49-F238E27FC236}">
                <a16:creationId xmlns:a16="http://schemas.microsoft.com/office/drawing/2014/main" id="{2692420F-97CD-8B41-855C-BB0E242AF7E0}"/>
              </a:ext>
            </a:extLst>
          </p:cNvPr>
          <p:cNvSpPr/>
          <p:nvPr/>
        </p:nvSpPr>
        <p:spPr>
          <a:xfrm>
            <a:off x="4272086" y="1027356"/>
            <a:ext cx="125392" cy="135038"/>
          </a:xfrm>
          <a:prstGeom prst="ellipse">
            <a:avLst/>
          </a:prstGeom>
          <a:solidFill>
            <a:srgbClr val="94F50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Ellips 8">
            <a:extLst>
              <a:ext uri="{FF2B5EF4-FFF2-40B4-BE49-F238E27FC236}">
                <a16:creationId xmlns:a16="http://schemas.microsoft.com/office/drawing/2014/main" id="{C4B0A0AB-53AA-827B-C2E2-CBB6AFBDB5CF}"/>
              </a:ext>
            </a:extLst>
          </p:cNvPr>
          <p:cNvSpPr/>
          <p:nvPr/>
        </p:nvSpPr>
        <p:spPr>
          <a:xfrm>
            <a:off x="5603622" y="1621636"/>
            <a:ext cx="125392" cy="1350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5" name="Rak pilkoppling 14">
            <a:extLst>
              <a:ext uri="{FF2B5EF4-FFF2-40B4-BE49-F238E27FC236}">
                <a16:creationId xmlns:a16="http://schemas.microsoft.com/office/drawing/2014/main" id="{D0679617-B47E-4E8E-0435-F507B70AC154}"/>
              </a:ext>
            </a:extLst>
          </p:cNvPr>
          <p:cNvCxnSpPr>
            <a:cxnSpLocks/>
          </p:cNvCxnSpPr>
          <p:nvPr/>
        </p:nvCxnSpPr>
        <p:spPr>
          <a:xfrm flipV="1">
            <a:off x="5665974" y="1694928"/>
            <a:ext cx="2488557" cy="9646"/>
          </a:xfrm>
          <a:prstGeom prst="straightConnector1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Rak pilkoppling 16">
            <a:extLst>
              <a:ext uri="{FF2B5EF4-FFF2-40B4-BE49-F238E27FC236}">
                <a16:creationId xmlns:a16="http://schemas.microsoft.com/office/drawing/2014/main" id="{8CB51859-06EC-5FCE-E5D7-024CBF427D4A}"/>
              </a:ext>
            </a:extLst>
          </p:cNvPr>
          <p:cNvCxnSpPr>
            <a:cxnSpLocks/>
          </p:cNvCxnSpPr>
          <p:nvPr/>
        </p:nvCxnSpPr>
        <p:spPr>
          <a:xfrm flipV="1">
            <a:off x="2380916" y="1076101"/>
            <a:ext cx="1890532" cy="9646"/>
          </a:xfrm>
          <a:prstGeom prst="straightConnector1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textruta 17">
            <a:extLst>
              <a:ext uri="{FF2B5EF4-FFF2-40B4-BE49-F238E27FC236}">
                <a16:creationId xmlns:a16="http://schemas.microsoft.com/office/drawing/2014/main" id="{E644FF4F-E492-7067-EF34-7CEF653467C7}"/>
              </a:ext>
            </a:extLst>
          </p:cNvPr>
          <p:cNvSpPr txBox="1"/>
          <p:nvPr/>
        </p:nvSpPr>
        <p:spPr>
          <a:xfrm>
            <a:off x="405114" y="733063"/>
            <a:ext cx="2054506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v-SE" sz="1600" dirty="0">
                <a:cs typeface="Calibri"/>
              </a:rPr>
              <a:t>Rensa bort buskage mot 6ans </a:t>
            </a:r>
            <a:r>
              <a:rPr lang="sv-SE" sz="1600" dirty="0" err="1">
                <a:cs typeface="Calibri"/>
              </a:rPr>
              <a:t>tees</a:t>
            </a:r>
            <a:endParaRPr lang="sv-SE" sz="1600" dirty="0" err="1"/>
          </a:p>
        </p:txBody>
      </p:sp>
      <p:sp>
        <p:nvSpPr>
          <p:cNvPr id="19" name="textruta 18">
            <a:extLst>
              <a:ext uri="{FF2B5EF4-FFF2-40B4-BE49-F238E27FC236}">
                <a16:creationId xmlns:a16="http://schemas.microsoft.com/office/drawing/2014/main" id="{E2C3C6E5-1E8B-C52D-7AC8-C4285C02B39C}"/>
              </a:ext>
            </a:extLst>
          </p:cNvPr>
          <p:cNvSpPr txBox="1"/>
          <p:nvPr/>
        </p:nvSpPr>
        <p:spPr>
          <a:xfrm>
            <a:off x="8155398" y="1418877"/>
            <a:ext cx="2729696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v-SE" sz="1600" dirty="0">
                <a:ea typeface="Calibri" panose="020F0502020204030204"/>
                <a:cs typeface="Calibri" panose="020F0502020204030204"/>
              </a:rPr>
              <a:t>Fyll högra den av vänstra bunkern för bredare inspel</a:t>
            </a:r>
          </a:p>
        </p:txBody>
      </p:sp>
    </p:spTree>
    <p:extLst>
      <p:ext uri="{BB962C8B-B14F-4D97-AF65-F5344CB8AC3E}">
        <p14:creationId xmlns:p14="http://schemas.microsoft.com/office/powerpoint/2010/main" val="951212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CF03B7F-7F36-8916-E9EB-662DF6A9E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>
              <a:ea typeface="Calibri Light"/>
              <a:cs typeface="Calibri Light"/>
            </a:endParaRPr>
          </a:p>
        </p:txBody>
      </p:sp>
      <p:pic>
        <p:nvPicPr>
          <p:cNvPr id="4" name="Bildobjekt 4" descr="En bild som visar karta&#10;&#10;Automatiskt genererad beskrivning">
            <a:extLst>
              <a:ext uri="{FF2B5EF4-FFF2-40B4-BE49-F238E27FC236}">
                <a16:creationId xmlns:a16="http://schemas.microsoft.com/office/drawing/2014/main" id="{F82F46E5-C53E-2B0F-B6DA-06B1686776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97926" y="-1563568"/>
            <a:ext cx="5384781" cy="8502531"/>
          </a:xfr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10DAF35A-D8D8-07EE-A65B-8511C26D2AC0}"/>
              </a:ext>
            </a:extLst>
          </p:cNvPr>
          <p:cNvSpPr txBox="1"/>
          <p:nvPr/>
        </p:nvSpPr>
        <p:spPr>
          <a:xfrm>
            <a:off x="10010172" y="5920451"/>
            <a:ext cx="2743200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v-SE" sz="2400" b="1" dirty="0">
                <a:latin typeface="Calibri Light"/>
              </a:rPr>
              <a:t>HÅL 6</a:t>
            </a:r>
            <a:endParaRPr lang="sv-SE" sz="2400" dirty="0">
              <a:latin typeface="Calibri" panose="020F0502020204030204"/>
              <a:cs typeface="Calibri" panose="020F0502020204030204"/>
            </a:endParaRPr>
          </a:p>
          <a:p>
            <a:r>
              <a:rPr lang="sv-SE" sz="2400" b="1" dirty="0">
                <a:latin typeface="Calibri Light"/>
              </a:rPr>
              <a:t>Par 5</a:t>
            </a:r>
            <a:endParaRPr lang="sv-SE" sz="2400" dirty="0">
              <a:cs typeface="Calibri" panose="020F0502020204030204"/>
            </a:endParaRPr>
          </a:p>
        </p:txBody>
      </p:sp>
      <p:cxnSp>
        <p:nvCxnSpPr>
          <p:cNvPr id="7" name="Rak pilkoppling 6">
            <a:extLst>
              <a:ext uri="{FF2B5EF4-FFF2-40B4-BE49-F238E27FC236}">
                <a16:creationId xmlns:a16="http://schemas.microsoft.com/office/drawing/2014/main" id="{284C1DE2-AA01-E4A0-D729-12E9DAFF9DC2}"/>
              </a:ext>
            </a:extLst>
          </p:cNvPr>
          <p:cNvCxnSpPr>
            <a:cxnSpLocks/>
          </p:cNvCxnSpPr>
          <p:nvPr/>
        </p:nvCxnSpPr>
        <p:spPr>
          <a:xfrm flipV="1">
            <a:off x="2943267" y="422831"/>
            <a:ext cx="2488557" cy="9646"/>
          </a:xfrm>
          <a:prstGeom prst="straightConnector1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Rak pilkoppling 8">
            <a:extLst>
              <a:ext uri="{FF2B5EF4-FFF2-40B4-BE49-F238E27FC236}">
                <a16:creationId xmlns:a16="http://schemas.microsoft.com/office/drawing/2014/main" id="{C9011288-7459-9ED4-A0CF-520FC986921F}"/>
              </a:ext>
            </a:extLst>
          </p:cNvPr>
          <p:cNvCxnSpPr>
            <a:cxnSpLocks/>
          </p:cNvCxnSpPr>
          <p:nvPr/>
        </p:nvCxnSpPr>
        <p:spPr>
          <a:xfrm flipV="1">
            <a:off x="5988359" y="1625899"/>
            <a:ext cx="2488557" cy="9646"/>
          </a:xfrm>
          <a:prstGeom prst="straightConnector1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Rak pilkoppling 10">
            <a:extLst>
              <a:ext uri="{FF2B5EF4-FFF2-40B4-BE49-F238E27FC236}">
                <a16:creationId xmlns:a16="http://schemas.microsoft.com/office/drawing/2014/main" id="{136CEBF8-D41E-DED8-79ED-5A094114CD4E}"/>
              </a:ext>
            </a:extLst>
          </p:cNvPr>
          <p:cNvCxnSpPr>
            <a:cxnSpLocks/>
          </p:cNvCxnSpPr>
          <p:nvPr/>
        </p:nvCxnSpPr>
        <p:spPr>
          <a:xfrm flipV="1">
            <a:off x="3290983" y="5445152"/>
            <a:ext cx="2488557" cy="9646"/>
          </a:xfrm>
          <a:prstGeom prst="straightConnector1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Ellips 12">
            <a:extLst>
              <a:ext uri="{FF2B5EF4-FFF2-40B4-BE49-F238E27FC236}">
                <a16:creationId xmlns:a16="http://schemas.microsoft.com/office/drawing/2014/main" id="{9C39F452-29E7-D9FB-F5B3-BED68F2053E1}"/>
              </a:ext>
            </a:extLst>
          </p:cNvPr>
          <p:cNvSpPr/>
          <p:nvPr/>
        </p:nvSpPr>
        <p:spPr>
          <a:xfrm>
            <a:off x="5894470" y="1627311"/>
            <a:ext cx="125392" cy="135038"/>
          </a:xfrm>
          <a:prstGeom prst="ellipse">
            <a:avLst/>
          </a:prstGeom>
          <a:solidFill>
            <a:srgbClr val="94F50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Ellips 14">
            <a:extLst>
              <a:ext uri="{FF2B5EF4-FFF2-40B4-BE49-F238E27FC236}">
                <a16:creationId xmlns:a16="http://schemas.microsoft.com/office/drawing/2014/main" id="{82217E30-BD6B-5E50-211E-4E2F0C81ED6C}"/>
              </a:ext>
            </a:extLst>
          </p:cNvPr>
          <p:cNvSpPr/>
          <p:nvPr/>
        </p:nvSpPr>
        <p:spPr>
          <a:xfrm>
            <a:off x="5364272" y="365307"/>
            <a:ext cx="125392" cy="1350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Ellips 16">
            <a:extLst>
              <a:ext uri="{FF2B5EF4-FFF2-40B4-BE49-F238E27FC236}">
                <a16:creationId xmlns:a16="http://schemas.microsoft.com/office/drawing/2014/main" id="{4828E6B4-19EE-E5FE-7388-35871D3B41B1}"/>
              </a:ext>
            </a:extLst>
          </p:cNvPr>
          <p:cNvSpPr/>
          <p:nvPr/>
        </p:nvSpPr>
        <p:spPr>
          <a:xfrm>
            <a:off x="5894805" y="5374321"/>
            <a:ext cx="125392" cy="135038"/>
          </a:xfrm>
          <a:prstGeom prst="ellipse">
            <a:avLst/>
          </a:prstGeom>
          <a:solidFill>
            <a:srgbClr val="ED7D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6E81E981-78C8-51A9-7887-E13E6F03A862}"/>
              </a:ext>
            </a:extLst>
          </p:cNvPr>
          <p:cNvSpPr txBox="1"/>
          <p:nvPr/>
        </p:nvSpPr>
        <p:spPr>
          <a:xfrm>
            <a:off x="1104906" y="-2377"/>
            <a:ext cx="1832658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v-SE" sz="1600" dirty="0">
                <a:cs typeface="Calibri"/>
              </a:rPr>
              <a:t>Flytta greenen närmare dammen där 7ans vit/gul tee är idag.</a:t>
            </a:r>
            <a:endParaRPr lang="sv-SE" sz="1600" dirty="0"/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058E5CD9-2B36-BFF9-BCB0-B3805038806C}"/>
              </a:ext>
            </a:extLst>
          </p:cNvPr>
          <p:cNvSpPr txBox="1"/>
          <p:nvPr/>
        </p:nvSpPr>
        <p:spPr>
          <a:xfrm>
            <a:off x="1649391" y="5845215"/>
            <a:ext cx="1813367" cy="5208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sv-SE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0707CD81-09DD-66D9-1118-7A967604A899}"/>
              </a:ext>
            </a:extLst>
          </p:cNvPr>
          <p:cNvSpPr txBox="1"/>
          <p:nvPr/>
        </p:nvSpPr>
        <p:spPr>
          <a:xfrm>
            <a:off x="1065376" y="5114700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v-SE" dirty="0">
                <a:ea typeface="Calibri"/>
                <a:cs typeface="Calibri"/>
              </a:rPr>
              <a:t>Flytta fram gul tee till samma som blå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042209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F7D039B-8C34-A9AB-2A59-936A8CB82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Bildobjekt 4" descr="En bild som visar karta&#10;&#10;Automatiskt genererad beskrivning">
            <a:extLst>
              <a:ext uri="{FF2B5EF4-FFF2-40B4-BE49-F238E27FC236}">
                <a16:creationId xmlns:a16="http://schemas.microsoft.com/office/drawing/2014/main" id="{9B5F28B0-77A1-797E-1683-55375DB567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04583" y="-1324733"/>
            <a:ext cx="5225557" cy="8263695"/>
          </a:xfrm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53EB78DF-E665-D05A-928C-F2927930A57B}"/>
              </a:ext>
            </a:extLst>
          </p:cNvPr>
          <p:cNvSpPr txBox="1"/>
          <p:nvPr/>
        </p:nvSpPr>
        <p:spPr>
          <a:xfrm>
            <a:off x="10010172" y="5920451"/>
            <a:ext cx="2743200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v-SE" sz="2400" b="1" dirty="0">
                <a:latin typeface="Calibri Light"/>
              </a:rPr>
              <a:t>HÅL 7</a:t>
            </a:r>
            <a:endParaRPr lang="sv-SE" sz="2400" dirty="0">
              <a:latin typeface="Calibri" panose="020F0502020204030204"/>
              <a:cs typeface="Calibri" panose="020F0502020204030204"/>
            </a:endParaRPr>
          </a:p>
          <a:p>
            <a:r>
              <a:rPr lang="sv-SE" sz="2400" b="1" dirty="0">
                <a:latin typeface="Calibri Light"/>
              </a:rPr>
              <a:t>Par 5</a:t>
            </a:r>
            <a:endParaRPr lang="sv-SE" sz="2400" dirty="0">
              <a:cs typeface="Calibri" panose="020F0502020204030204"/>
            </a:endParaRPr>
          </a:p>
        </p:txBody>
      </p:sp>
      <p:cxnSp>
        <p:nvCxnSpPr>
          <p:cNvPr id="6" name="Rak pilkoppling 5">
            <a:extLst>
              <a:ext uri="{FF2B5EF4-FFF2-40B4-BE49-F238E27FC236}">
                <a16:creationId xmlns:a16="http://schemas.microsoft.com/office/drawing/2014/main" id="{AAF1593A-1D63-E460-36AC-67C0DC222A5B}"/>
              </a:ext>
            </a:extLst>
          </p:cNvPr>
          <p:cNvCxnSpPr>
            <a:cxnSpLocks/>
          </p:cNvCxnSpPr>
          <p:nvPr/>
        </p:nvCxnSpPr>
        <p:spPr>
          <a:xfrm flipV="1">
            <a:off x="2537175" y="1078031"/>
            <a:ext cx="2710405" cy="1466127"/>
          </a:xfrm>
          <a:prstGeom prst="straightConnector1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Rak pilkoppling 7">
            <a:extLst>
              <a:ext uri="{FF2B5EF4-FFF2-40B4-BE49-F238E27FC236}">
                <a16:creationId xmlns:a16="http://schemas.microsoft.com/office/drawing/2014/main" id="{9A3DF7D0-CE69-823A-2171-4B19F66361FE}"/>
              </a:ext>
            </a:extLst>
          </p:cNvPr>
          <p:cNvCxnSpPr>
            <a:cxnSpLocks/>
          </p:cNvCxnSpPr>
          <p:nvPr/>
        </p:nvCxnSpPr>
        <p:spPr>
          <a:xfrm>
            <a:off x="2525600" y="2571166"/>
            <a:ext cx="2671823" cy="675188"/>
          </a:xfrm>
          <a:prstGeom prst="straightConnector1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Rak pilkoppling 9">
            <a:extLst>
              <a:ext uri="{FF2B5EF4-FFF2-40B4-BE49-F238E27FC236}">
                <a16:creationId xmlns:a16="http://schemas.microsoft.com/office/drawing/2014/main" id="{517E32E3-84B7-9EEA-72AA-58A588E1904A}"/>
              </a:ext>
            </a:extLst>
          </p:cNvPr>
          <p:cNvCxnSpPr>
            <a:cxnSpLocks/>
          </p:cNvCxnSpPr>
          <p:nvPr/>
        </p:nvCxnSpPr>
        <p:spPr>
          <a:xfrm>
            <a:off x="6125326" y="528234"/>
            <a:ext cx="2276356" cy="1543289"/>
          </a:xfrm>
          <a:prstGeom prst="straightConnector1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ruta 10">
            <a:extLst>
              <a:ext uri="{FF2B5EF4-FFF2-40B4-BE49-F238E27FC236}">
                <a16:creationId xmlns:a16="http://schemas.microsoft.com/office/drawing/2014/main" id="{172A3AAD-A3C6-B854-0048-28ADD4B9704E}"/>
              </a:ext>
            </a:extLst>
          </p:cNvPr>
          <p:cNvSpPr txBox="1"/>
          <p:nvPr/>
        </p:nvSpPr>
        <p:spPr>
          <a:xfrm>
            <a:off x="8150506" y="2054507"/>
            <a:ext cx="1803721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v-SE" sz="1600" dirty="0">
                <a:cs typeface="Calibri"/>
              </a:rPr>
              <a:t>Bygga om greenen, detta då den är vinklad från inspelet och saknar dränering mot diket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303A6F38-3A4F-CEAA-35E0-1949F7BD212C}"/>
              </a:ext>
            </a:extLst>
          </p:cNvPr>
          <p:cNvSpPr txBox="1"/>
          <p:nvPr/>
        </p:nvSpPr>
        <p:spPr>
          <a:xfrm>
            <a:off x="163974" y="2401746"/>
            <a:ext cx="2421037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v-SE" sz="1600" dirty="0">
                <a:cs typeface="Calibri"/>
              </a:rPr>
              <a:t>Ta ner träd mellan punkterna för mera solljus på fairway</a:t>
            </a:r>
            <a:endParaRPr lang="sv-SE" sz="1600" dirty="0"/>
          </a:p>
        </p:txBody>
      </p:sp>
      <p:sp>
        <p:nvSpPr>
          <p:cNvPr id="14" name="Ellips 13">
            <a:extLst>
              <a:ext uri="{FF2B5EF4-FFF2-40B4-BE49-F238E27FC236}">
                <a16:creationId xmlns:a16="http://schemas.microsoft.com/office/drawing/2014/main" id="{3251ADCB-1F86-2196-FD64-316E8564FDB6}"/>
              </a:ext>
            </a:extLst>
          </p:cNvPr>
          <p:cNvSpPr/>
          <p:nvPr/>
        </p:nvSpPr>
        <p:spPr>
          <a:xfrm>
            <a:off x="6029508" y="421615"/>
            <a:ext cx="125392" cy="1350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Ellips 15">
            <a:extLst>
              <a:ext uri="{FF2B5EF4-FFF2-40B4-BE49-F238E27FC236}">
                <a16:creationId xmlns:a16="http://schemas.microsoft.com/office/drawing/2014/main" id="{19F4FF29-79F4-08A8-BB0D-D01B61AB12BB}"/>
              </a:ext>
            </a:extLst>
          </p:cNvPr>
          <p:cNvSpPr/>
          <p:nvPr/>
        </p:nvSpPr>
        <p:spPr>
          <a:xfrm>
            <a:off x="5265579" y="969483"/>
            <a:ext cx="125392" cy="1350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Ellips 17">
            <a:extLst>
              <a:ext uri="{FF2B5EF4-FFF2-40B4-BE49-F238E27FC236}">
                <a16:creationId xmlns:a16="http://schemas.microsoft.com/office/drawing/2014/main" id="{BA2A96CA-4913-EBF5-724A-BC4DC3D47D42}"/>
              </a:ext>
            </a:extLst>
          </p:cNvPr>
          <p:cNvSpPr/>
          <p:nvPr/>
        </p:nvSpPr>
        <p:spPr>
          <a:xfrm>
            <a:off x="5205777" y="3186035"/>
            <a:ext cx="125392" cy="1350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5C426B0D-87F5-B8B8-39FD-47FB70258D5B}"/>
              </a:ext>
            </a:extLst>
          </p:cNvPr>
          <p:cNvSpPr txBox="1"/>
          <p:nvPr/>
        </p:nvSpPr>
        <p:spPr>
          <a:xfrm>
            <a:off x="8087515" y="5216861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v-SE" dirty="0">
                <a:ea typeface="Calibri"/>
                <a:cs typeface="Calibri"/>
              </a:rPr>
              <a:t>Flytta vit/gul tee om 6ans green flyttas</a:t>
            </a:r>
            <a:endParaRPr lang="sv-SE" dirty="0"/>
          </a:p>
        </p:txBody>
      </p:sp>
      <p:cxnSp>
        <p:nvCxnSpPr>
          <p:cNvPr id="9" name="Rak pilkoppling 8">
            <a:extLst>
              <a:ext uri="{FF2B5EF4-FFF2-40B4-BE49-F238E27FC236}">
                <a16:creationId xmlns:a16="http://schemas.microsoft.com/office/drawing/2014/main" id="{920FC55D-EECC-33A0-264E-AABCF57832EB}"/>
              </a:ext>
            </a:extLst>
          </p:cNvPr>
          <p:cNvCxnSpPr/>
          <p:nvPr/>
        </p:nvCxnSpPr>
        <p:spPr>
          <a:xfrm>
            <a:off x="6210549" y="5561892"/>
            <a:ext cx="1780357" cy="13804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lödesschema: Koppling 12">
            <a:extLst>
              <a:ext uri="{FF2B5EF4-FFF2-40B4-BE49-F238E27FC236}">
                <a16:creationId xmlns:a16="http://schemas.microsoft.com/office/drawing/2014/main" id="{6B29EAAB-ABEC-9BC0-C78B-2E2480CCC6D2}"/>
              </a:ext>
            </a:extLst>
          </p:cNvPr>
          <p:cNvSpPr/>
          <p:nvPr/>
        </p:nvSpPr>
        <p:spPr>
          <a:xfrm>
            <a:off x="6028337" y="5492860"/>
            <a:ext cx="181115" cy="12589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155830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5A98FE4-00F1-DA71-51D7-413789DB3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Bildobjekt 4" descr="En bild som visar karta&#10;&#10;Automatiskt genererad beskrivning">
            <a:extLst>
              <a:ext uri="{FF2B5EF4-FFF2-40B4-BE49-F238E27FC236}">
                <a16:creationId xmlns:a16="http://schemas.microsoft.com/office/drawing/2014/main" id="{EE1D44DA-B825-9E36-FDBC-3168505DCA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51965" y="-1107324"/>
            <a:ext cx="5123199" cy="8047606"/>
          </a:xfrm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606E7B87-46BF-5D9A-1FF0-C5618265676C}"/>
              </a:ext>
            </a:extLst>
          </p:cNvPr>
          <p:cNvSpPr txBox="1"/>
          <p:nvPr/>
        </p:nvSpPr>
        <p:spPr>
          <a:xfrm>
            <a:off x="10376848" y="6089176"/>
            <a:ext cx="2743200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v-SE" sz="2400" b="1">
                <a:latin typeface="Calibri Light"/>
              </a:rPr>
              <a:t>HÅL 8</a:t>
            </a:r>
            <a:br>
              <a:rPr lang="sv-SE" sz="2400" b="1">
                <a:latin typeface="Calibri Light"/>
                <a:cs typeface="Calibri Light"/>
              </a:rPr>
            </a:br>
            <a:r>
              <a:rPr lang="sv-SE" sz="2400" b="1">
                <a:latin typeface="Calibri Light"/>
              </a:rPr>
              <a:t>Par 3</a:t>
            </a:r>
            <a:endParaRPr lang="sv-SE" sz="2400">
              <a:cs typeface="Calibri" panose="020F0502020204030204"/>
            </a:endParaRPr>
          </a:p>
        </p:txBody>
      </p:sp>
      <p:sp>
        <p:nvSpPr>
          <p:cNvPr id="6" name="Ellips 5">
            <a:extLst>
              <a:ext uri="{FF2B5EF4-FFF2-40B4-BE49-F238E27FC236}">
                <a16:creationId xmlns:a16="http://schemas.microsoft.com/office/drawing/2014/main" id="{D5E3835F-170E-F681-5F0E-FA4D844CB30D}"/>
              </a:ext>
            </a:extLst>
          </p:cNvPr>
          <p:cNvSpPr/>
          <p:nvPr/>
        </p:nvSpPr>
        <p:spPr>
          <a:xfrm>
            <a:off x="5026369" y="1868450"/>
            <a:ext cx="125392" cy="1350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8" name="Rak pilkoppling 7">
            <a:extLst>
              <a:ext uri="{FF2B5EF4-FFF2-40B4-BE49-F238E27FC236}">
                <a16:creationId xmlns:a16="http://schemas.microsoft.com/office/drawing/2014/main" id="{19CDAA50-0B8F-0A4B-C0F8-82A22BE6B657}"/>
              </a:ext>
            </a:extLst>
          </p:cNvPr>
          <p:cNvCxnSpPr>
            <a:cxnSpLocks/>
          </p:cNvCxnSpPr>
          <p:nvPr/>
        </p:nvCxnSpPr>
        <p:spPr>
          <a:xfrm flipV="1">
            <a:off x="5151124" y="1846742"/>
            <a:ext cx="2543774" cy="97992"/>
          </a:xfrm>
          <a:prstGeom prst="straightConnector1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ruta 8">
            <a:extLst>
              <a:ext uri="{FF2B5EF4-FFF2-40B4-BE49-F238E27FC236}">
                <a16:creationId xmlns:a16="http://schemas.microsoft.com/office/drawing/2014/main" id="{CDFB26E2-7883-2EDC-C264-6BD832E88D1F}"/>
              </a:ext>
            </a:extLst>
          </p:cNvPr>
          <p:cNvSpPr txBox="1"/>
          <p:nvPr/>
        </p:nvSpPr>
        <p:spPr>
          <a:xfrm>
            <a:off x="7774329" y="1620456"/>
            <a:ext cx="2691113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v-SE" sz="1600" dirty="0">
                <a:cs typeface="Calibri"/>
              </a:rPr>
              <a:t>Sänka kullen framför greenen för bättre vattenavrinning samt att kunna se greenen från tee eller flytta tee på kullen bredvid nuvarande röd tee</a:t>
            </a:r>
            <a:endParaRPr lang="sv-SE" sz="1600" dirty="0"/>
          </a:p>
        </p:txBody>
      </p:sp>
      <p:cxnSp>
        <p:nvCxnSpPr>
          <p:cNvPr id="5" name="Rak pilkoppling 4">
            <a:extLst>
              <a:ext uri="{FF2B5EF4-FFF2-40B4-BE49-F238E27FC236}">
                <a16:creationId xmlns:a16="http://schemas.microsoft.com/office/drawing/2014/main" id="{24BBE9A0-464B-456B-2EFF-269D3DC8C291}"/>
              </a:ext>
            </a:extLst>
          </p:cNvPr>
          <p:cNvCxnSpPr/>
          <p:nvPr/>
        </p:nvCxnSpPr>
        <p:spPr>
          <a:xfrm flipV="1">
            <a:off x="4888140" y="1973100"/>
            <a:ext cx="2862642" cy="1933096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lödesschema: Koppling 6">
            <a:extLst>
              <a:ext uri="{FF2B5EF4-FFF2-40B4-BE49-F238E27FC236}">
                <a16:creationId xmlns:a16="http://schemas.microsoft.com/office/drawing/2014/main" id="{6EC1CAB9-E8F3-8B3F-1BB1-8DBA70AF2F8B}"/>
              </a:ext>
            </a:extLst>
          </p:cNvPr>
          <p:cNvSpPr/>
          <p:nvPr/>
        </p:nvSpPr>
        <p:spPr>
          <a:xfrm>
            <a:off x="4750352" y="3839471"/>
            <a:ext cx="114852" cy="114852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969276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73199a5-6040-4e03-b5a7-c0d0893e0bce" xsi:nil="true"/>
    <lcf76f155ced4ddcb4097134ff3c332f xmlns="54fe1d69-1b98-4d9d-9398-9140a1a61081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64F4503D9B5DA4FB0F0BC6AE0479618" ma:contentTypeVersion="16" ma:contentTypeDescription="Skapa ett nytt dokument." ma:contentTypeScope="" ma:versionID="58e10c5e01cb4d6b06fef3c733751864">
  <xsd:schema xmlns:xsd="http://www.w3.org/2001/XMLSchema" xmlns:xs="http://www.w3.org/2001/XMLSchema" xmlns:p="http://schemas.microsoft.com/office/2006/metadata/properties" xmlns:ns2="54fe1d69-1b98-4d9d-9398-9140a1a61081" xmlns:ns3="973199a5-6040-4e03-b5a7-c0d0893e0bce" targetNamespace="http://schemas.microsoft.com/office/2006/metadata/properties" ma:root="true" ma:fieldsID="d66adfd25a508ca24d2caa4181bcd96b" ns2:_="" ns3:_="">
    <xsd:import namespace="54fe1d69-1b98-4d9d-9398-9140a1a61081"/>
    <xsd:import namespace="973199a5-6040-4e03-b5a7-c0d0893e0bc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fe1d69-1b98-4d9d-9398-9140a1a6108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Bildmarkeringar" ma:readOnly="false" ma:fieldId="{5cf76f15-5ced-4ddc-b409-7134ff3c332f}" ma:taxonomyMulti="true" ma:sspId="9158c73b-3d80-48b3-ab53-9eb17db1606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3199a5-6040-4e03-b5a7-c0d0893e0bce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981bed5c-aedc-4d21-afad-bcd6f28ca87c}" ma:internalName="TaxCatchAll" ma:showField="CatchAllData" ma:web="973199a5-6040-4e03-b5a7-c0d0893e0bc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7DFDE13-FE5D-47F1-9349-CAAAE1FB7199}">
  <ds:schemaRefs>
    <ds:schemaRef ds:uri="http://schemas.microsoft.com/office/2006/metadata/properties"/>
    <ds:schemaRef ds:uri="http://schemas.microsoft.com/office/infopath/2007/PartnerControls"/>
    <ds:schemaRef ds:uri="973199a5-6040-4e03-b5a7-c0d0893e0bce"/>
    <ds:schemaRef ds:uri="54fe1d69-1b98-4d9d-9398-9140a1a61081"/>
  </ds:schemaRefs>
</ds:datastoreItem>
</file>

<file path=customXml/itemProps2.xml><?xml version="1.0" encoding="utf-8"?>
<ds:datastoreItem xmlns:ds="http://schemas.openxmlformats.org/officeDocument/2006/customXml" ds:itemID="{9CA1D6D4-77CD-4217-BE77-769D6390EA3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718650B-97C0-4FC9-A80C-5D5A0DA3415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4fe1d69-1b98-4d9d-9398-9140a1a61081"/>
    <ds:schemaRef ds:uri="973199a5-6040-4e03-b5a7-c0d0893e0b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539</Words>
  <Application>Microsoft Office PowerPoint</Application>
  <PresentationFormat>Bredbild</PresentationFormat>
  <Paragraphs>71</Paragraphs>
  <Slides>19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Office-tema</vt:lpstr>
      <vt:lpstr>Masterplan &amp; skötsel-plan Burviks GK 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HÅL 17 Par 4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Burvik GK</dc:creator>
  <cp:lastModifiedBy>Burvik Ekonomi</cp:lastModifiedBy>
  <cp:revision>620</cp:revision>
  <dcterms:created xsi:type="dcterms:W3CDTF">2022-10-19T06:34:06Z</dcterms:created>
  <dcterms:modified xsi:type="dcterms:W3CDTF">2025-08-28T11:04:13Z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0x010100164F4503D9B5DA4FB0F0BC6AE0479618</vt:lpwstr>
  </property>
</Properties>
</file>